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18"/>
    <p:sldMasterId id="2147483654" r:id="rId119"/>
    <p:sldMasterId id="2147483657" r:id="rId120"/>
    <p:sldMasterId id="2147483669" r:id="rId121"/>
  </p:sldMasterIdLst>
  <p:notesMasterIdLst>
    <p:notesMasterId r:id="rId198"/>
  </p:notesMasterIdLst>
  <p:handoutMasterIdLst>
    <p:handoutMasterId r:id="rId199"/>
  </p:handoutMasterIdLst>
  <p:sldIdLst>
    <p:sldId id="456" r:id="rId122"/>
    <p:sldId id="446" r:id="rId123"/>
    <p:sldId id="447" r:id="rId124"/>
    <p:sldId id="259" r:id="rId125"/>
    <p:sldId id="266" r:id="rId126"/>
    <p:sldId id="457" r:id="rId127"/>
    <p:sldId id="267" r:id="rId128"/>
    <p:sldId id="270" r:id="rId129"/>
    <p:sldId id="280" r:id="rId130"/>
    <p:sldId id="281" r:id="rId131"/>
    <p:sldId id="458" r:id="rId132"/>
    <p:sldId id="448" r:id="rId133"/>
    <p:sldId id="287" r:id="rId134"/>
    <p:sldId id="288" r:id="rId135"/>
    <p:sldId id="291" r:id="rId136"/>
    <p:sldId id="292" r:id="rId137"/>
    <p:sldId id="295" r:id="rId138"/>
    <p:sldId id="296" r:id="rId139"/>
    <p:sldId id="300" r:id="rId140"/>
    <p:sldId id="301" r:id="rId141"/>
    <p:sldId id="304" r:id="rId142"/>
    <p:sldId id="305" r:id="rId143"/>
    <p:sldId id="308" r:id="rId144"/>
    <p:sldId id="310" r:id="rId145"/>
    <p:sldId id="311" r:id="rId146"/>
    <p:sldId id="314" r:id="rId147"/>
    <p:sldId id="449" r:id="rId148"/>
    <p:sldId id="315" r:id="rId149"/>
    <p:sldId id="316" r:id="rId150"/>
    <p:sldId id="323" r:id="rId151"/>
    <p:sldId id="325" r:id="rId152"/>
    <p:sldId id="332" r:id="rId153"/>
    <p:sldId id="335" r:id="rId154"/>
    <p:sldId id="346" r:id="rId155"/>
    <p:sldId id="347" r:id="rId156"/>
    <p:sldId id="285" r:id="rId157"/>
    <p:sldId id="348" r:id="rId158"/>
    <p:sldId id="354" r:id="rId159"/>
    <p:sldId id="355" r:id="rId160"/>
    <p:sldId id="450" r:id="rId161"/>
    <p:sldId id="356" r:id="rId162"/>
    <p:sldId id="358" r:id="rId163"/>
    <p:sldId id="362" r:id="rId164"/>
    <p:sldId id="366" r:id="rId165"/>
    <p:sldId id="367" r:id="rId166"/>
    <p:sldId id="369" r:id="rId167"/>
    <p:sldId id="372" r:id="rId168"/>
    <p:sldId id="373" r:id="rId169"/>
    <p:sldId id="375" r:id="rId170"/>
    <p:sldId id="379" r:id="rId171"/>
    <p:sldId id="381" r:id="rId172"/>
    <p:sldId id="451" r:id="rId173"/>
    <p:sldId id="385" r:id="rId174"/>
    <p:sldId id="386" r:id="rId175"/>
    <p:sldId id="387" r:id="rId176"/>
    <p:sldId id="389" r:id="rId177"/>
    <p:sldId id="393" r:id="rId178"/>
    <p:sldId id="394" r:id="rId179"/>
    <p:sldId id="400" r:id="rId180"/>
    <p:sldId id="403" r:id="rId181"/>
    <p:sldId id="405" r:id="rId182"/>
    <p:sldId id="453" r:id="rId183"/>
    <p:sldId id="452" r:id="rId184"/>
    <p:sldId id="412" r:id="rId185"/>
    <p:sldId id="415" r:id="rId186"/>
    <p:sldId id="417" r:id="rId187"/>
    <p:sldId id="418" r:id="rId188"/>
    <p:sldId id="454" r:id="rId189"/>
    <p:sldId id="426" r:id="rId190"/>
    <p:sldId id="428" r:id="rId191"/>
    <p:sldId id="429" r:id="rId192"/>
    <p:sldId id="433" r:id="rId193"/>
    <p:sldId id="455" r:id="rId194"/>
    <p:sldId id="438" r:id="rId195"/>
    <p:sldId id="440" r:id="rId196"/>
    <p:sldId id="442" r:id="rId197"/>
  </p:sldIdLst>
  <p:sldSz cx="12168188" cy="6840538"/>
  <p:notesSz cx="10234613" cy="70993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showGuides="1">
      <p:cViewPr>
        <p:scale>
          <a:sx n="90" d="100"/>
          <a:sy n="90" d="100"/>
        </p:scale>
        <p:origin x="1284" y="552"/>
      </p:cViewPr>
      <p:guideLst>
        <p:guide orient="horz" pos="2160"/>
        <p:guide pos="29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7.xml"/><Relationship Id="rId159" Type="http://schemas.openxmlformats.org/officeDocument/2006/relationships/slide" Target="slides/slide38.xml"/><Relationship Id="rId170" Type="http://schemas.openxmlformats.org/officeDocument/2006/relationships/slide" Target="slides/slide49.xml"/><Relationship Id="rId191" Type="http://schemas.openxmlformats.org/officeDocument/2006/relationships/slide" Target="slides/slide70.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7.xml"/><Relationship Id="rId149" Type="http://schemas.openxmlformats.org/officeDocument/2006/relationships/slide" Target="slides/slide28.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39.xml"/><Relationship Id="rId181" Type="http://schemas.openxmlformats.org/officeDocument/2006/relationships/slide" Target="slides/slide60.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slideMaster" Target="slideMasters/slideMaster1.xml"/><Relationship Id="rId139" Type="http://schemas.openxmlformats.org/officeDocument/2006/relationships/slide" Target="slides/slide18.xml"/><Relationship Id="rId85" Type="http://schemas.openxmlformats.org/officeDocument/2006/relationships/customXml" Target="../customXml/item85.xml"/><Relationship Id="rId150" Type="http://schemas.openxmlformats.org/officeDocument/2006/relationships/slide" Target="slides/slide29.xml"/><Relationship Id="rId171" Type="http://schemas.openxmlformats.org/officeDocument/2006/relationships/slide" Target="slides/slide50.xml"/><Relationship Id="rId192" Type="http://schemas.openxmlformats.org/officeDocument/2006/relationships/slide" Target="slides/slide71.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slide" Target="slides/slide8.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 Target="slides/slide19.xml"/><Relationship Id="rId161" Type="http://schemas.openxmlformats.org/officeDocument/2006/relationships/slide" Target="slides/slide40.xml"/><Relationship Id="rId182" Type="http://schemas.openxmlformats.org/officeDocument/2006/relationships/slide" Target="slides/slide61.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slideMaster" Target="slideMasters/slideMaster2.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slide" Target="slides/slide9.xml"/><Relationship Id="rId151" Type="http://schemas.openxmlformats.org/officeDocument/2006/relationships/slide" Target="slides/slide30.xml"/><Relationship Id="rId172" Type="http://schemas.openxmlformats.org/officeDocument/2006/relationships/slide" Target="slides/slide51.xml"/><Relationship Id="rId193" Type="http://schemas.openxmlformats.org/officeDocument/2006/relationships/slide" Target="slides/slide72.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slideMaster" Target="slideMasters/slideMaster3.xml"/><Relationship Id="rId141" Type="http://schemas.openxmlformats.org/officeDocument/2006/relationships/slide" Target="slides/slide20.xml"/><Relationship Id="rId7" Type="http://schemas.openxmlformats.org/officeDocument/2006/relationships/customXml" Target="../customXml/item7.xml"/><Relationship Id="rId162" Type="http://schemas.openxmlformats.org/officeDocument/2006/relationships/slide" Target="slides/slide41.xml"/><Relationship Id="rId183"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0.xml"/><Relationship Id="rId136" Type="http://schemas.openxmlformats.org/officeDocument/2006/relationships/slide" Target="slides/slide15.xml"/><Relationship Id="rId157" Type="http://schemas.openxmlformats.org/officeDocument/2006/relationships/slide" Target="slides/slide36.xml"/><Relationship Id="rId178" Type="http://schemas.openxmlformats.org/officeDocument/2006/relationships/slide" Target="slides/slide5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31.xml"/><Relationship Id="rId173" Type="http://schemas.openxmlformats.org/officeDocument/2006/relationships/slide" Target="slides/slide52.xml"/><Relationship Id="rId194" Type="http://schemas.openxmlformats.org/officeDocument/2006/relationships/slide" Target="slides/slide7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5.xml"/><Relationship Id="rId147" Type="http://schemas.openxmlformats.org/officeDocument/2006/relationships/slide" Target="slides/slide26.xml"/><Relationship Id="rId168" Type="http://schemas.openxmlformats.org/officeDocument/2006/relationships/slide" Target="slides/slide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Master" Target="slideMasters/slideMaster4.xml"/><Relationship Id="rId142" Type="http://schemas.openxmlformats.org/officeDocument/2006/relationships/slide" Target="slides/slide21.xml"/><Relationship Id="rId163" Type="http://schemas.openxmlformats.org/officeDocument/2006/relationships/slide" Target="slides/slide42.xml"/><Relationship Id="rId184" Type="http://schemas.openxmlformats.org/officeDocument/2006/relationships/slide" Target="slides/slide63.xml"/><Relationship Id="rId189" Type="http://schemas.openxmlformats.org/officeDocument/2006/relationships/slide" Target="slides/slide68.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16.xml"/><Relationship Id="rId158" Type="http://schemas.openxmlformats.org/officeDocument/2006/relationships/slide" Target="slides/slide3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11.xml"/><Relationship Id="rId153" Type="http://schemas.openxmlformats.org/officeDocument/2006/relationships/slide" Target="slides/slide32.xml"/><Relationship Id="rId174" Type="http://schemas.openxmlformats.org/officeDocument/2006/relationships/slide" Target="slides/slide53.xml"/><Relationship Id="rId179" Type="http://schemas.openxmlformats.org/officeDocument/2006/relationships/slide" Target="slides/slide58.xml"/><Relationship Id="rId195" Type="http://schemas.openxmlformats.org/officeDocument/2006/relationships/slide" Target="slides/slide74.xml"/><Relationship Id="rId190" Type="http://schemas.openxmlformats.org/officeDocument/2006/relationships/slide" Target="slides/slide69.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6.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xml"/><Relationship Id="rId143" Type="http://schemas.openxmlformats.org/officeDocument/2006/relationships/slide" Target="slides/slide22.xml"/><Relationship Id="rId148" Type="http://schemas.openxmlformats.org/officeDocument/2006/relationships/slide" Target="slides/slide27.xml"/><Relationship Id="rId164" Type="http://schemas.openxmlformats.org/officeDocument/2006/relationships/slide" Target="slides/slide43.xml"/><Relationship Id="rId169" Type="http://schemas.openxmlformats.org/officeDocument/2006/relationships/slide" Target="slides/slide48.xml"/><Relationship Id="rId185" Type="http://schemas.openxmlformats.org/officeDocument/2006/relationships/slide" Target="slides/slide64.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5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2.xml"/><Relationship Id="rId154" Type="http://schemas.openxmlformats.org/officeDocument/2006/relationships/slide" Target="slides/slide33.xml"/><Relationship Id="rId175" Type="http://schemas.openxmlformats.org/officeDocument/2006/relationships/slide" Target="slides/slide54.xml"/><Relationship Id="rId196" Type="http://schemas.openxmlformats.org/officeDocument/2006/relationships/slide" Target="slides/slide75.xml"/><Relationship Id="rId200" Type="http://schemas.openxmlformats.org/officeDocument/2006/relationships/presProps" Target="presProps.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2.xml"/><Relationship Id="rId144" Type="http://schemas.openxmlformats.org/officeDocument/2006/relationships/slide" Target="slides/slide23.xml"/><Relationship Id="rId90" Type="http://schemas.openxmlformats.org/officeDocument/2006/relationships/customXml" Target="../customXml/item90.xml"/><Relationship Id="rId165" Type="http://schemas.openxmlformats.org/officeDocument/2006/relationships/slide" Target="slides/slide44.xml"/><Relationship Id="rId186" Type="http://schemas.openxmlformats.org/officeDocument/2006/relationships/slide" Target="slides/slide65.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13.xml"/><Relationship Id="rId80" Type="http://schemas.openxmlformats.org/officeDocument/2006/relationships/customXml" Target="../customXml/item80.xml"/><Relationship Id="rId155" Type="http://schemas.openxmlformats.org/officeDocument/2006/relationships/slide" Target="slides/slide34.xml"/><Relationship Id="rId176" Type="http://schemas.openxmlformats.org/officeDocument/2006/relationships/slide" Target="slides/slide55.xml"/><Relationship Id="rId197" Type="http://schemas.openxmlformats.org/officeDocument/2006/relationships/slide" Target="slides/slide76.xml"/><Relationship Id="rId201" Type="http://schemas.openxmlformats.org/officeDocument/2006/relationships/viewProps" Target="viewProps.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slide" Target="slides/slide3.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24.xml"/><Relationship Id="rId166" Type="http://schemas.openxmlformats.org/officeDocument/2006/relationships/slide" Target="slides/slide45.xml"/><Relationship Id="rId187" Type="http://schemas.openxmlformats.org/officeDocument/2006/relationships/slide" Target="slides/slide66.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slide" Target="slides/slide14.xml"/><Relationship Id="rId156" Type="http://schemas.openxmlformats.org/officeDocument/2006/relationships/slide" Target="slides/slide35.xml"/><Relationship Id="rId177" Type="http://schemas.openxmlformats.org/officeDocument/2006/relationships/slide" Target="slides/slide56.xml"/><Relationship Id="rId198" Type="http://schemas.openxmlformats.org/officeDocument/2006/relationships/notesMaster" Target="notesMasters/notesMaster1.xml"/><Relationship Id="rId202" Type="http://schemas.openxmlformats.org/officeDocument/2006/relationships/theme" Target="theme/theme1.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slide" Target="slides/slide4.xml"/><Relationship Id="rId146" Type="http://schemas.openxmlformats.org/officeDocument/2006/relationships/slide" Target="slides/slide25.xml"/><Relationship Id="rId167" Type="http://schemas.openxmlformats.org/officeDocument/2006/relationships/slide" Target="slides/slide46.xml"/><Relationship Id="rId188" Type="http://schemas.openxmlformats.org/officeDocument/2006/relationships/slide" Target="slides/slide67.xml"/><Relationship Id="rId71" Type="http://schemas.openxmlformats.org/officeDocument/2006/relationships/customXml" Target="../customXml/item71.xml"/><Relationship Id="rId92" Type="http://schemas.openxmlformats.org/officeDocument/2006/relationships/customXml" Target="../customXml/item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image" Target="../media/image108.wmf"/><Relationship Id="rId7" Type="http://schemas.openxmlformats.org/officeDocument/2006/relationships/image" Target="../media/image112.wmf"/><Relationship Id="rId12" Type="http://schemas.openxmlformats.org/officeDocument/2006/relationships/image" Target="../media/image117.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11" Type="http://schemas.openxmlformats.org/officeDocument/2006/relationships/image" Target="../media/image116.wmf"/><Relationship Id="rId5" Type="http://schemas.openxmlformats.org/officeDocument/2006/relationships/image" Target="../media/image110.wmf"/><Relationship Id="rId10"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image" Target="../media/image11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image" Target="../media/image162.wmf"/><Relationship Id="rId7" Type="http://schemas.openxmlformats.org/officeDocument/2006/relationships/image" Target="../media/image166.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 Id="rId9" Type="http://schemas.openxmlformats.org/officeDocument/2006/relationships/image" Target="../media/image16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image" Target="../media/image187.wmf"/><Relationship Id="rId3" Type="http://schemas.openxmlformats.org/officeDocument/2006/relationships/image" Target="../media/image177.wmf"/><Relationship Id="rId7" Type="http://schemas.openxmlformats.org/officeDocument/2006/relationships/image" Target="../media/image181.wmf"/><Relationship Id="rId12" Type="http://schemas.openxmlformats.org/officeDocument/2006/relationships/image" Target="../media/image186.wmf"/><Relationship Id="rId2" Type="http://schemas.openxmlformats.org/officeDocument/2006/relationships/image" Target="../media/image176.wmf"/><Relationship Id="rId1" Type="http://schemas.openxmlformats.org/officeDocument/2006/relationships/image" Target="../media/image175.wmf"/><Relationship Id="rId6" Type="http://schemas.openxmlformats.org/officeDocument/2006/relationships/image" Target="../media/image180.wmf"/><Relationship Id="rId11" Type="http://schemas.openxmlformats.org/officeDocument/2006/relationships/image" Target="../media/image185.wmf"/><Relationship Id="rId5" Type="http://schemas.openxmlformats.org/officeDocument/2006/relationships/image" Target="../media/image179.wmf"/><Relationship Id="rId10" Type="http://schemas.openxmlformats.org/officeDocument/2006/relationships/image" Target="../media/image184.wmf"/><Relationship Id="rId4" Type="http://schemas.openxmlformats.org/officeDocument/2006/relationships/image" Target="../media/image178.wmf"/><Relationship Id="rId9" Type="http://schemas.openxmlformats.org/officeDocument/2006/relationships/image" Target="../media/image18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image" Target="../media/image195.wmf"/><Relationship Id="rId7" Type="http://schemas.openxmlformats.org/officeDocument/2006/relationships/image" Target="../media/image199.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11" Type="http://schemas.openxmlformats.org/officeDocument/2006/relationships/image" Target="../media/image202.wmf"/><Relationship Id="rId5" Type="http://schemas.openxmlformats.org/officeDocument/2006/relationships/image" Target="../media/image197.wmf"/><Relationship Id="rId10" Type="http://schemas.openxmlformats.org/officeDocument/2006/relationships/image" Target="../media/image201.wmf"/><Relationship Id="rId4" Type="http://schemas.openxmlformats.org/officeDocument/2006/relationships/image" Target="../media/image196.wmf"/><Relationship Id="rId9" Type="http://schemas.openxmlformats.org/officeDocument/2006/relationships/image" Target="../media/image20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image" Target="../media/image20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5" Type="http://schemas.openxmlformats.org/officeDocument/2006/relationships/image" Target="../media/image217.wmf"/><Relationship Id="rId4" Type="http://schemas.openxmlformats.org/officeDocument/2006/relationships/image" Target="../media/image21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 Id="rId1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998" cy="35619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5797247" y="0"/>
            <a:ext cx="4434998" cy="356198"/>
          </a:xfrm>
          <a:prstGeom prst="rect">
            <a:avLst/>
          </a:prstGeom>
        </p:spPr>
        <p:txBody>
          <a:bodyPr vert="horz" lIns="99048" tIns="49524" rIns="99048" bIns="49524" rtlCol="0"/>
          <a:lstStyle>
            <a:lvl1pPr algn="r">
              <a:defRPr sz="1300"/>
            </a:lvl1pPr>
          </a:lstStyle>
          <a:p>
            <a:r>
              <a:rPr lang="en-US" altLang="zh-CN"/>
              <a:t>2025/10</a:t>
            </a:r>
            <a:endParaRPr lang="zh-CN" altLang="en-US"/>
          </a:p>
        </p:txBody>
      </p:sp>
      <p:sp>
        <p:nvSpPr>
          <p:cNvPr id="4" name="页脚占位符 3"/>
          <p:cNvSpPr>
            <a:spLocks noGrp="1"/>
          </p:cNvSpPr>
          <p:nvPr>
            <p:ph type="ftr" sz="quarter" idx="2"/>
          </p:nvPr>
        </p:nvSpPr>
        <p:spPr>
          <a:xfrm>
            <a:off x="1" y="6743104"/>
            <a:ext cx="4434998" cy="356197"/>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797247" y="6743104"/>
            <a:ext cx="4434998" cy="356197"/>
          </a:xfrm>
          <a:prstGeom prst="rect">
            <a:avLst/>
          </a:prstGeom>
        </p:spPr>
        <p:txBody>
          <a:bodyPr vert="horz" lIns="99048" tIns="49524" rIns="99048" bIns="49524" rtlCol="0" anchor="b"/>
          <a:lstStyle>
            <a:lvl1pPr algn="r">
              <a:defRPr sz="13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5797247" y="0"/>
            <a:ext cx="4434998" cy="354965"/>
          </a:xfrm>
          <a:prstGeom prst="rect">
            <a:avLst/>
          </a:prstGeom>
        </p:spPr>
        <p:txBody>
          <a:bodyPr vert="horz" lIns="99048" tIns="49524" rIns="99048" bIns="49524" rtlCol="0"/>
          <a:lstStyle>
            <a:lvl1pPr algn="r">
              <a:defRPr sz="1300"/>
            </a:lvl1pPr>
          </a:lstStyle>
          <a:p>
            <a:r>
              <a:rPr lang="en-US" altLang="zh-CN"/>
              <a:t>2025/10</a:t>
            </a:r>
            <a:endParaRPr lang="zh-CN" altLang="en-US"/>
          </a:p>
        </p:txBody>
      </p:sp>
      <p:sp>
        <p:nvSpPr>
          <p:cNvPr id="4" name="幻灯片图像占位符 3"/>
          <p:cNvSpPr>
            <a:spLocks noGrp="1" noRot="1" noChangeAspect="1"/>
          </p:cNvSpPr>
          <p:nvPr>
            <p:ph type="sldImg" idx="2"/>
          </p:nvPr>
        </p:nvSpPr>
        <p:spPr>
          <a:xfrm>
            <a:off x="2751138" y="533400"/>
            <a:ext cx="4732337" cy="266065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1023462" y="3372167"/>
            <a:ext cx="8187690" cy="3194685"/>
          </a:xfrm>
          <a:prstGeom prst="rect">
            <a:avLst/>
          </a:prstGeom>
        </p:spPr>
        <p:txBody>
          <a:bodyPr vert="horz" lIns="99048" tIns="49524" rIns="99048" bIns="4952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743103"/>
            <a:ext cx="4434998" cy="354965"/>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797247" y="6743103"/>
            <a:ext cx="4434998" cy="354965"/>
          </a:xfrm>
          <a:prstGeom prst="rect">
            <a:avLst/>
          </a:prstGeom>
        </p:spPr>
        <p:txBody>
          <a:bodyPr vert="horz" lIns="99048" tIns="49524" rIns="99048" bIns="49524" rtlCol="0" anchor="b"/>
          <a:lstStyle>
            <a:lvl1pPr algn="r">
              <a:defRPr sz="13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8421154-25B5-403A-BF83-323325F4D85F}"/>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DB1C541-C033-4F27-93FF-AD24DD359647}"/>
              </a:ext>
            </a:extLst>
          </p:cNvPr>
          <p:cNvSpPr>
            <a:spLocks noGrp="1"/>
          </p:cNvSpPr>
          <p:nvPr>
            <p:ph type="sldNum" sz="quarter" idx="5"/>
          </p:nvPr>
        </p:nvSpPr>
        <p:spPr/>
        <p:txBody>
          <a:bodyPr/>
          <a:lstStyle/>
          <a:p>
            <a:fld id="{74FC518D-AE7E-41F4-BDAF-13DD522B5C6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019D79E-E16B-460C-B680-78E9266A475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F89E74F4-8FC1-4ADA-9C02-D3F1D14C430E}"/>
              </a:ext>
            </a:extLst>
          </p:cNvPr>
          <p:cNvSpPr>
            <a:spLocks noGrp="1"/>
          </p:cNvSpPr>
          <p:nvPr>
            <p:ph type="sldNum" sz="quarter" idx="5"/>
          </p:nvPr>
        </p:nvSpPr>
        <p:spPr/>
        <p:txBody>
          <a:bodyPr/>
          <a:lstStyle/>
          <a:p>
            <a:fld id="{74FC518D-AE7E-41F4-BDAF-13DD522B5C64}"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1FB938C-320C-495C-AC8A-8CE33779A334}"/>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DC3DCD74-7FD2-4058-9A76-95DB98924016}"/>
              </a:ext>
            </a:extLst>
          </p:cNvPr>
          <p:cNvSpPr>
            <a:spLocks noGrp="1"/>
          </p:cNvSpPr>
          <p:nvPr>
            <p:ph type="sldNum" sz="quarter" idx="5"/>
          </p:nvPr>
        </p:nvSpPr>
        <p:spPr/>
        <p:txBody>
          <a:bodyPr/>
          <a:lstStyle/>
          <a:p>
            <a:fld id="{74FC518D-AE7E-41F4-BDAF-13DD522B5C64}"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CC0C6E8-3397-4BE8-86D9-9C882623812F}"/>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994DC061-D8A2-4645-9A3A-6C4AE6FAD772}"/>
              </a:ext>
            </a:extLst>
          </p:cNvPr>
          <p:cNvSpPr>
            <a:spLocks noGrp="1"/>
          </p:cNvSpPr>
          <p:nvPr>
            <p:ph type="sldNum" sz="quarter" idx="5"/>
          </p:nvPr>
        </p:nvSpPr>
        <p:spPr/>
        <p:txBody>
          <a:bodyPr/>
          <a:lstStyle/>
          <a:p>
            <a:fld id="{74FC518D-AE7E-41F4-BDAF-13DD522B5C64}"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E48CF7E-9A00-481C-A95D-1876783DFD4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FEE883AD-9163-43BC-BFCD-2A9698BC12DB}"/>
              </a:ext>
            </a:extLst>
          </p:cNvPr>
          <p:cNvSpPr>
            <a:spLocks noGrp="1"/>
          </p:cNvSpPr>
          <p:nvPr>
            <p:ph type="sldNum" sz="quarter" idx="5"/>
          </p:nvPr>
        </p:nvSpPr>
        <p:spPr/>
        <p:txBody>
          <a:bodyPr/>
          <a:lstStyle/>
          <a:p>
            <a:fld id="{74FC518D-AE7E-41F4-BDAF-13DD522B5C64}"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4049230-EEAF-4320-BF89-EE09F14BF8F4}"/>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4B705E45-94A6-4642-B15F-A37520035A44}"/>
              </a:ext>
            </a:extLst>
          </p:cNvPr>
          <p:cNvSpPr>
            <a:spLocks noGrp="1"/>
          </p:cNvSpPr>
          <p:nvPr>
            <p:ph type="sldNum" sz="quarter" idx="5"/>
          </p:nvPr>
        </p:nvSpPr>
        <p:spPr/>
        <p:txBody>
          <a:bodyPr/>
          <a:lstStyle/>
          <a:p>
            <a:fld id="{74FC518D-AE7E-41F4-BDAF-13DD522B5C64}"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27252C2-BEF5-4617-AB8B-692AAF4E0E1E}"/>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20C9454B-A121-4CEF-BD9A-E3E4592A17D5}"/>
              </a:ext>
            </a:extLst>
          </p:cNvPr>
          <p:cNvSpPr>
            <a:spLocks noGrp="1"/>
          </p:cNvSpPr>
          <p:nvPr>
            <p:ph type="sldNum" sz="quarter" idx="5"/>
          </p:nvPr>
        </p:nvSpPr>
        <p:spPr/>
        <p:txBody>
          <a:bodyPr/>
          <a:lstStyle/>
          <a:p>
            <a:fld id="{74FC518D-AE7E-41F4-BDAF-13DD522B5C6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82FA2EDD-ABD6-4619-A4B2-CF3D9E555BF7}"/>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61B9D9F0-3297-4D53-A6DA-E9AF6B8E0473}"/>
              </a:ext>
            </a:extLst>
          </p:cNvPr>
          <p:cNvSpPr>
            <a:spLocks noGrp="1"/>
          </p:cNvSpPr>
          <p:nvPr>
            <p:ph type="sldNum" sz="quarter" idx="5"/>
          </p:nvPr>
        </p:nvSpPr>
        <p:spPr/>
        <p:txBody>
          <a:bodyPr/>
          <a:lstStyle/>
          <a:p>
            <a:fld id="{74FC518D-AE7E-41F4-BDAF-13DD522B5C64}"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A6013C8-6183-45F5-9C77-F8BC66AC4DEE}"/>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3B3FB60-8EFF-46D8-A704-F71DE7EF8A91}"/>
              </a:ext>
            </a:extLst>
          </p:cNvPr>
          <p:cNvSpPr>
            <a:spLocks noGrp="1"/>
          </p:cNvSpPr>
          <p:nvPr>
            <p:ph type="sldNum" sz="quarter" idx="5"/>
          </p:nvPr>
        </p:nvSpPr>
        <p:spPr/>
        <p:txBody>
          <a:bodyPr/>
          <a:lstStyle/>
          <a:p>
            <a:fld id="{74FC518D-AE7E-41F4-BDAF-13DD522B5C64}"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BA1FDDF-005D-49CE-9919-3171B761D497}"/>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6961D344-F140-4362-B402-6BE859DF9007}"/>
              </a:ext>
            </a:extLst>
          </p:cNvPr>
          <p:cNvSpPr>
            <a:spLocks noGrp="1"/>
          </p:cNvSpPr>
          <p:nvPr>
            <p:ph type="sldNum" sz="quarter" idx="5"/>
          </p:nvPr>
        </p:nvSpPr>
        <p:spPr/>
        <p:txBody>
          <a:bodyPr/>
          <a:lstStyle/>
          <a:p>
            <a:fld id="{74FC518D-AE7E-41F4-BDAF-13DD522B5C64}"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F62127C-5A4F-4B0C-9F51-194B5A3EA91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07B4EC67-1F83-4058-BD8A-FF98D8CB8678}"/>
              </a:ext>
            </a:extLst>
          </p:cNvPr>
          <p:cNvSpPr>
            <a:spLocks noGrp="1"/>
          </p:cNvSpPr>
          <p:nvPr>
            <p:ph type="sldNum" sz="quarter" idx="5"/>
          </p:nvPr>
        </p:nvSpPr>
        <p:spPr/>
        <p:txBody>
          <a:bodyPr/>
          <a:lstStyle/>
          <a:p>
            <a:fld id="{74FC518D-AE7E-41F4-BDAF-13DD522B5C64}"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B5648A5-2DDA-4A48-911A-D0D24375274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7F36375F-9C77-468D-A90F-7192A168D2CB}"/>
              </a:ext>
            </a:extLst>
          </p:cNvPr>
          <p:cNvSpPr>
            <a:spLocks noGrp="1"/>
          </p:cNvSpPr>
          <p:nvPr>
            <p:ph type="sldNum" sz="quarter" idx="5"/>
          </p:nvPr>
        </p:nvSpPr>
        <p:spPr/>
        <p:txBody>
          <a:bodyPr/>
          <a:lstStyle/>
          <a:p>
            <a:fld id="{74FC518D-AE7E-41F4-BDAF-13DD522B5C64}"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1210450-47D2-42D3-B32A-9F82D5FCB912}"/>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22680C0-A29C-4C97-ADAA-2A2C36E23412}"/>
              </a:ext>
            </a:extLst>
          </p:cNvPr>
          <p:cNvSpPr>
            <a:spLocks noGrp="1"/>
          </p:cNvSpPr>
          <p:nvPr>
            <p:ph type="sldNum" sz="quarter" idx="5"/>
          </p:nvPr>
        </p:nvSpPr>
        <p:spPr/>
        <p:txBody>
          <a:bodyPr/>
          <a:lstStyle/>
          <a:p>
            <a:fld id="{74FC518D-AE7E-41F4-BDAF-13DD522B5C64}"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46ED695-C0D4-4651-803B-F7D3007E6912}"/>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429D05C-1DED-4B5F-94D6-5A8AA96C55D2}"/>
              </a:ext>
            </a:extLst>
          </p:cNvPr>
          <p:cNvSpPr>
            <a:spLocks noGrp="1"/>
          </p:cNvSpPr>
          <p:nvPr>
            <p:ph type="sldNum" sz="quarter" idx="5"/>
          </p:nvPr>
        </p:nvSpPr>
        <p:spPr/>
        <p:txBody>
          <a:bodyPr/>
          <a:lstStyle/>
          <a:p>
            <a:fld id="{74FC518D-AE7E-41F4-BDAF-13DD522B5C64}" type="slidenum">
              <a:rPr lang="zh-CN" altLang="en-US" smtClean="0"/>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A65888A-AE9A-4A64-A7E7-7DA76F86715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7EC058B-6567-46CC-808C-F8D19D6636A0}"/>
              </a:ext>
            </a:extLst>
          </p:cNvPr>
          <p:cNvSpPr>
            <a:spLocks noGrp="1"/>
          </p:cNvSpPr>
          <p:nvPr>
            <p:ph type="sldNum" sz="quarter" idx="5"/>
          </p:nvPr>
        </p:nvSpPr>
        <p:spPr/>
        <p:txBody>
          <a:bodyPr/>
          <a:lstStyle/>
          <a:p>
            <a:fld id="{74FC518D-AE7E-41F4-BDAF-13DD522B5C64}" type="slidenum">
              <a:rPr lang="zh-CN" altLang="en-US" smtClean="0"/>
              <a:t>29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BD675F6-3447-4DCA-B985-4B4AFFF5B23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844F4D63-F8B4-4967-AAAE-02E793D6D450}"/>
              </a:ext>
            </a:extLst>
          </p:cNvPr>
          <p:cNvSpPr>
            <a:spLocks noGrp="1"/>
          </p:cNvSpPr>
          <p:nvPr>
            <p:ph type="sldNum" sz="quarter" idx="5"/>
          </p:nvPr>
        </p:nvSpPr>
        <p:spPr/>
        <p:txBody>
          <a:bodyPr/>
          <a:lstStyle/>
          <a:p>
            <a:fld id="{74FC518D-AE7E-41F4-BDAF-13DD522B5C64}" type="slidenum">
              <a:rPr lang="zh-CN" altLang="en-US" smtClean="0"/>
              <a:t>30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8EC2B7D-53C2-44E1-A8EC-3F94EB1CBF7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41ADE369-65DF-48D1-AD51-C38F9F00575D}"/>
              </a:ext>
            </a:extLst>
          </p:cNvPr>
          <p:cNvSpPr>
            <a:spLocks noGrp="1"/>
          </p:cNvSpPr>
          <p:nvPr>
            <p:ph type="sldNum" sz="quarter" idx="5"/>
          </p:nvPr>
        </p:nvSpPr>
        <p:spPr/>
        <p:txBody>
          <a:bodyPr/>
          <a:lstStyle/>
          <a:p>
            <a:fld id="{74FC518D-AE7E-41F4-BDAF-13DD522B5C64}" type="slidenum">
              <a:rPr lang="zh-CN" altLang="en-US" smtClean="0"/>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BE7955C-6753-4ABB-9689-295DA35A76ED}"/>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CBF4F85-7358-4DCF-B527-5DE2E7A9E9A2}"/>
              </a:ext>
            </a:extLst>
          </p:cNvPr>
          <p:cNvSpPr>
            <a:spLocks noGrp="1"/>
          </p:cNvSpPr>
          <p:nvPr>
            <p:ph type="sldNum" sz="quarter" idx="5"/>
          </p:nvPr>
        </p:nvSpPr>
        <p:spPr/>
        <p:txBody>
          <a:bodyPr/>
          <a:lstStyle/>
          <a:p>
            <a:fld id="{74FC518D-AE7E-41F4-BDAF-13DD522B5C64}" type="slidenum">
              <a:rPr lang="zh-CN" altLang="en-US" smtClean="0"/>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D6BD6E4F-2072-4378-B124-238A7310EC0B}"/>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9A91D3A1-10D1-4D9A-8A45-725287E5743C}"/>
              </a:ext>
            </a:extLst>
          </p:cNvPr>
          <p:cNvSpPr>
            <a:spLocks noGrp="1"/>
          </p:cNvSpPr>
          <p:nvPr>
            <p:ph type="sldNum" sz="quarter" idx="5"/>
          </p:nvPr>
        </p:nvSpPr>
        <p:spPr/>
        <p:txBody>
          <a:bodyPr/>
          <a:lstStyle/>
          <a:p>
            <a:fld id="{74FC518D-AE7E-41F4-BDAF-13DD522B5C64}" type="slidenum">
              <a:rPr lang="zh-CN" altLang="en-US" smtClean="0"/>
              <a:t>33</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9CE54F1-61A3-45EE-8AAD-11DE75E467D8}"/>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901D384-B87A-46EC-9B19-56B24019CFB5}"/>
              </a:ext>
            </a:extLst>
          </p:cNvPr>
          <p:cNvSpPr>
            <a:spLocks noGrp="1"/>
          </p:cNvSpPr>
          <p:nvPr>
            <p:ph type="sldNum" sz="quarter" idx="5"/>
          </p:nvPr>
        </p:nvSpPr>
        <p:spPr/>
        <p:txBody>
          <a:bodyPr/>
          <a:lstStyle/>
          <a:p>
            <a:fld id="{74FC518D-AE7E-41F4-BDAF-13DD522B5C64}" type="slidenum">
              <a:rPr lang="zh-CN" altLang="en-US" smtClean="0"/>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56A209A-193E-4C86-8B35-7E290074A5E8}"/>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BB7183A6-29BB-45C9-B5BF-12AFED75173C}"/>
              </a:ext>
            </a:extLst>
          </p:cNvPr>
          <p:cNvSpPr>
            <a:spLocks noGrp="1"/>
          </p:cNvSpPr>
          <p:nvPr>
            <p:ph type="sldNum" sz="quarter" idx="5"/>
          </p:nvPr>
        </p:nvSpPr>
        <p:spPr/>
        <p:txBody>
          <a:bodyPr/>
          <a:lstStyle/>
          <a:p>
            <a:fld id="{74FC518D-AE7E-41F4-BDAF-13DD522B5C64}" type="slidenum">
              <a:rPr lang="zh-CN" altLang="en-US" smtClean="0"/>
              <a:t>35</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CB1FB71-5937-405E-82FE-695A1FC85C97}"/>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7C7FE3DF-5E59-4B1B-B5F1-E64EB7AA23BF}"/>
              </a:ext>
            </a:extLst>
          </p:cNvPr>
          <p:cNvSpPr>
            <a:spLocks noGrp="1"/>
          </p:cNvSpPr>
          <p:nvPr>
            <p:ph type="sldNum" sz="quarter" idx="5"/>
          </p:nvPr>
        </p:nvSpPr>
        <p:spPr/>
        <p:txBody>
          <a:bodyPr/>
          <a:lstStyle/>
          <a:p>
            <a:fld id="{74FC518D-AE7E-41F4-BDAF-13DD522B5C64}" type="slidenum">
              <a:rPr lang="zh-CN" altLang="en-US" smtClean="0"/>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FE386486-496B-468A-A765-A9EF84ABECC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B86747A5-344E-4B94-B67D-573C598D363B}"/>
              </a:ext>
            </a:extLst>
          </p:cNvPr>
          <p:cNvSpPr>
            <a:spLocks noGrp="1"/>
          </p:cNvSpPr>
          <p:nvPr>
            <p:ph type="sldNum" sz="quarter" idx="5"/>
          </p:nvPr>
        </p:nvSpPr>
        <p:spPr/>
        <p:txBody>
          <a:bodyPr/>
          <a:lstStyle/>
          <a:p>
            <a:fld id="{74FC518D-AE7E-41F4-BDAF-13DD522B5C64}" type="slidenum">
              <a:rPr lang="zh-CN" altLang="en-US" smtClean="0"/>
              <a:t>7</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810A2812-A70B-4095-9289-CF4AA70C0DD5}"/>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FE45C72-6BD7-4BC6-8980-B60C8998ADCE}"/>
              </a:ext>
            </a:extLst>
          </p:cNvPr>
          <p:cNvSpPr>
            <a:spLocks noGrp="1"/>
          </p:cNvSpPr>
          <p:nvPr>
            <p:ph type="sldNum" sz="quarter" idx="5"/>
          </p:nvPr>
        </p:nvSpPr>
        <p:spPr/>
        <p:txBody>
          <a:bodyPr/>
          <a:lstStyle/>
          <a:p>
            <a:fld id="{74FC518D-AE7E-41F4-BDAF-13DD522B5C64}" type="slidenum">
              <a:rPr lang="zh-CN" altLang="en-US" smtClean="0"/>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8CB78A24-8777-4B9B-9620-05CB91CD0D8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065F7F6-E5BF-4C83-9CFF-BD7C7152CA1B}"/>
              </a:ext>
            </a:extLst>
          </p:cNvPr>
          <p:cNvSpPr>
            <a:spLocks noGrp="1"/>
          </p:cNvSpPr>
          <p:nvPr>
            <p:ph type="sldNum" sz="quarter" idx="5"/>
          </p:nvPr>
        </p:nvSpPr>
        <p:spPr/>
        <p:txBody>
          <a:bodyPr/>
          <a:lstStyle/>
          <a:p>
            <a:fld id="{74FC518D-AE7E-41F4-BDAF-13DD522B5C64}" type="slidenum">
              <a:rPr lang="zh-CN" altLang="en-US" smtClean="0"/>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3BE7BFA-590C-439A-BE3B-46158A0FD9F8}"/>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A05939E-53E6-4E4B-8DAC-E4A74451D5D1}"/>
              </a:ext>
            </a:extLst>
          </p:cNvPr>
          <p:cNvSpPr>
            <a:spLocks noGrp="1"/>
          </p:cNvSpPr>
          <p:nvPr>
            <p:ph type="sldNum" sz="quarter" idx="5"/>
          </p:nvPr>
        </p:nvSpPr>
        <p:spPr/>
        <p:txBody>
          <a:bodyPr/>
          <a:lstStyle/>
          <a:p>
            <a:fld id="{74FC518D-AE7E-41F4-BDAF-13DD522B5C64}" type="slidenum">
              <a:rPr lang="zh-CN" altLang="en-US" smtClean="0"/>
              <a:t>39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E37F006-E378-4CA8-8A8C-DD337A69CAA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8F4696BC-E4D3-471E-89F2-433E549AB37D}"/>
              </a:ext>
            </a:extLst>
          </p:cNvPr>
          <p:cNvSpPr>
            <a:spLocks noGrp="1"/>
          </p:cNvSpPr>
          <p:nvPr>
            <p:ph type="sldNum" sz="quarter" idx="5"/>
          </p:nvPr>
        </p:nvSpPr>
        <p:spPr/>
        <p:txBody>
          <a:bodyPr/>
          <a:lstStyle/>
          <a:p>
            <a:fld id="{74FC518D-AE7E-41F4-BDAF-13DD522B5C64}" type="slidenum">
              <a:rPr lang="zh-CN" altLang="en-US" smtClean="0"/>
              <a:t>41</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9B6960D-FF4A-4F63-B9BA-27AD389D86B2}"/>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7E64701-E5C7-48F1-B62D-FEFD4DE46AB4}"/>
              </a:ext>
            </a:extLst>
          </p:cNvPr>
          <p:cNvSpPr>
            <a:spLocks noGrp="1"/>
          </p:cNvSpPr>
          <p:nvPr>
            <p:ph type="sldNum" sz="quarter" idx="5"/>
          </p:nvPr>
        </p:nvSpPr>
        <p:spPr/>
        <p:txBody>
          <a:bodyPr/>
          <a:lstStyle/>
          <a:p>
            <a:fld id="{74FC518D-AE7E-41F4-BDAF-13DD522B5C64}" type="slidenum">
              <a:rPr lang="zh-CN" altLang="en-US" smtClean="0"/>
              <a:t>42</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7471E7E-4AFE-4DE0-B1BD-143F9A7F4FD2}"/>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64E48E98-988E-4EE5-9A91-2F6EAA07E792}"/>
              </a:ext>
            </a:extLst>
          </p:cNvPr>
          <p:cNvSpPr>
            <a:spLocks noGrp="1"/>
          </p:cNvSpPr>
          <p:nvPr>
            <p:ph type="sldNum" sz="quarter" idx="5"/>
          </p:nvPr>
        </p:nvSpPr>
        <p:spPr/>
        <p:txBody>
          <a:bodyPr/>
          <a:lstStyle/>
          <a:p>
            <a:fld id="{74FC518D-AE7E-41F4-BDAF-13DD522B5C64}" type="slidenum">
              <a:rPr lang="zh-CN" altLang="en-US" smtClean="0"/>
              <a:t>43</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E4A6F90-D221-494A-B933-5240782AE82B}"/>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32E778EC-7E13-4BB3-8996-6C7564F13FEB}"/>
              </a:ext>
            </a:extLst>
          </p:cNvPr>
          <p:cNvSpPr>
            <a:spLocks noGrp="1"/>
          </p:cNvSpPr>
          <p:nvPr>
            <p:ph type="sldNum" sz="quarter" idx="5"/>
          </p:nvPr>
        </p:nvSpPr>
        <p:spPr/>
        <p:txBody>
          <a:bodyPr/>
          <a:lstStyle/>
          <a:p>
            <a:fld id="{74FC518D-AE7E-41F4-BDAF-13DD522B5C64}" type="slidenum">
              <a:rPr lang="zh-CN" altLang="en-US" smtClean="0"/>
              <a:t>44</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FF9FE9D-C670-4512-86A1-26170DD073EF}"/>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A7F3C545-9359-4D06-8897-68BC84620673}"/>
              </a:ext>
            </a:extLst>
          </p:cNvPr>
          <p:cNvSpPr>
            <a:spLocks noGrp="1"/>
          </p:cNvSpPr>
          <p:nvPr>
            <p:ph type="sldNum" sz="quarter" idx="5"/>
          </p:nvPr>
        </p:nvSpPr>
        <p:spPr/>
        <p:txBody>
          <a:bodyPr/>
          <a:lstStyle/>
          <a:p>
            <a:fld id="{74FC518D-AE7E-41F4-BDAF-13DD522B5C64}" type="slidenum">
              <a:rPr lang="zh-CN" altLang="en-US" smtClean="0"/>
              <a:t>45</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FC6131BD-7752-4274-8866-B2935CABED3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6B71D94-6925-4FE3-B5B4-1584F4678157}"/>
              </a:ext>
            </a:extLst>
          </p:cNvPr>
          <p:cNvSpPr>
            <a:spLocks noGrp="1"/>
          </p:cNvSpPr>
          <p:nvPr>
            <p:ph type="sldNum" sz="quarter" idx="5"/>
          </p:nvPr>
        </p:nvSpPr>
        <p:spPr/>
        <p:txBody>
          <a:bodyPr/>
          <a:lstStyle/>
          <a:p>
            <a:fld id="{74FC518D-AE7E-41F4-BDAF-13DD522B5C64}" type="slidenum">
              <a:rPr lang="zh-CN" altLang="en-US" smtClean="0"/>
              <a:t>46</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DAA420C1-68A1-4924-979C-05E93E1E6054}"/>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4674AAC8-4BE2-476C-B149-1B0D518D2A1B}"/>
              </a:ext>
            </a:extLst>
          </p:cNvPr>
          <p:cNvSpPr>
            <a:spLocks noGrp="1"/>
          </p:cNvSpPr>
          <p:nvPr>
            <p:ph type="sldNum" sz="quarter" idx="5"/>
          </p:nvPr>
        </p:nvSpPr>
        <p:spPr/>
        <p:txBody>
          <a:bodyPr/>
          <a:lstStyle/>
          <a:p>
            <a:fld id="{74FC518D-AE7E-41F4-BDAF-13DD522B5C64}" type="slidenum">
              <a:rPr lang="zh-CN" altLang="en-US" smtClean="0"/>
              <a:t>47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B480558-0A80-44DE-AAEA-EB631FBB992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24E7D5FD-A4CD-4994-9F69-F3084C414F09}"/>
              </a:ext>
            </a:extLst>
          </p:cNvPr>
          <p:cNvSpPr>
            <a:spLocks noGrp="1"/>
          </p:cNvSpPr>
          <p:nvPr>
            <p:ph type="sldNum" sz="quarter" idx="5"/>
          </p:nvPr>
        </p:nvSpPr>
        <p:spPr/>
        <p:txBody>
          <a:bodyPr/>
          <a:lstStyle/>
          <a:p>
            <a:fld id="{74FC518D-AE7E-41F4-BDAF-13DD522B5C64}" type="slidenum">
              <a:rPr lang="zh-CN" altLang="en-US" smtClean="0"/>
              <a:t>8</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7A57485-DABF-4A48-BC63-60C5531AF47A}"/>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FE69642-424C-4CB8-9A87-ABC71BBB7BF0}"/>
              </a:ext>
            </a:extLst>
          </p:cNvPr>
          <p:cNvSpPr>
            <a:spLocks noGrp="1"/>
          </p:cNvSpPr>
          <p:nvPr>
            <p:ph type="sldNum" sz="quarter" idx="5"/>
          </p:nvPr>
        </p:nvSpPr>
        <p:spPr/>
        <p:txBody>
          <a:bodyPr/>
          <a:lstStyle/>
          <a:p>
            <a:fld id="{74FC518D-AE7E-41F4-BDAF-13DD522B5C64}" type="slidenum">
              <a:rPr lang="zh-CN" altLang="en-US" smtClean="0"/>
              <a:t>48</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963BF03-6F24-48CC-AE39-261A4929D42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0A670FE-9381-40B7-AC6B-4C2532CE5DB2}"/>
              </a:ext>
            </a:extLst>
          </p:cNvPr>
          <p:cNvSpPr>
            <a:spLocks noGrp="1"/>
          </p:cNvSpPr>
          <p:nvPr>
            <p:ph type="sldNum" sz="quarter" idx="5"/>
          </p:nvPr>
        </p:nvSpPr>
        <p:spPr/>
        <p:txBody>
          <a:bodyPr/>
          <a:lstStyle/>
          <a:p>
            <a:fld id="{74FC518D-AE7E-41F4-BDAF-13DD522B5C64}" type="slidenum">
              <a:rPr lang="zh-CN" altLang="en-US" smtClean="0"/>
              <a:t>49</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F5BC620-A673-48DB-B3CF-E3788B957C4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ED3135B-9248-44C0-9B31-EC6B754716EC}"/>
              </a:ext>
            </a:extLst>
          </p:cNvPr>
          <p:cNvSpPr>
            <a:spLocks noGrp="1"/>
          </p:cNvSpPr>
          <p:nvPr>
            <p:ph type="sldNum" sz="quarter" idx="5"/>
          </p:nvPr>
        </p:nvSpPr>
        <p:spPr/>
        <p:txBody>
          <a:bodyPr/>
          <a:lstStyle/>
          <a:p>
            <a:fld id="{74FC518D-AE7E-41F4-BDAF-13DD522B5C64}" type="slidenum">
              <a:rPr lang="zh-CN" altLang="en-US" smtClean="0"/>
              <a:t>50</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B6FF361-FA77-467A-82CA-23CA3C43695B}"/>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A4649DA4-8B13-4F79-A28A-AD0C47BBE780}"/>
              </a:ext>
            </a:extLst>
          </p:cNvPr>
          <p:cNvSpPr>
            <a:spLocks noGrp="1"/>
          </p:cNvSpPr>
          <p:nvPr>
            <p:ph type="sldNum" sz="quarter" idx="5"/>
          </p:nvPr>
        </p:nvSpPr>
        <p:spPr/>
        <p:txBody>
          <a:bodyPr/>
          <a:lstStyle/>
          <a:p>
            <a:fld id="{74FC518D-AE7E-41F4-BDAF-13DD522B5C64}" type="slidenum">
              <a:rPr lang="zh-CN" altLang="en-US" smtClean="0"/>
              <a:t>51</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0759EAA-5B45-4D5D-A6A5-B23C5C6F5E1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BDCD5508-4F84-4261-860E-2F38FA7C133B}"/>
              </a:ext>
            </a:extLst>
          </p:cNvPr>
          <p:cNvSpPr>
            <a:spLocks noGrp="1"/>
          </p:cNvSpPr>
          <p:nvPr>
            <p:ph type="sldNum" sz="quarter" idx="5"/>
          </p:nvPr>
        </p:nvSpPr>
        <p:spPr/>
        <p:txBody>
          <a:bodyPr/>
          <a:lstStyle/>
          <a:p>
            <a:fld id="{74FC518D-AE7E-41F4-BDAF-13DD522B5C64}" type="slidenum">
              <a:rPr lang="zh-CN" altLang="en-US" smtClean="0"/>
              <a:t>53</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FA394A5-0C69-4B47-AC85-F0DCE3063E5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9F9DA5AB-BF7A-479E-87C7-97E572F0A7F5}"/>
              </a:ext>
            </a:extLst>
          </p:cNvPr>
          <p:cNvSpPr>
            <a:spLocks noGrp="1"/>
          </p:cNvSpPr>
          <p:nvPr>
            <p:ph type="sldNum" sz="quarter" idx="5"/>
          </p:nvPr>
        </p:nvSpPr>
        <p:spPr/>
        <p:txBody>
          <a:bodyPr/>
          <a:lstStyle/>
          <a:p>
            <a:fld id="{74FC518D-AE7E-41F4-BDAF-13DD522B5C64}" type="slidenum">
              <a:rPr lang="zh-CN" altLang="en-US" smtClean="0"/>
              <a:t>54</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FF66AB5A-868B-4A50-A1F0-22E0D9DEA70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ADAAA526-5270-4589-89C2-5096D3643BA0}"/>
              </a:ext>
            </a:extLst>
          </p:cNvPr>
          <p:cNvSpPr>
            <a:spLocks noGrp="1"/>
          </p:cNvSpPr>
          <p:nvPr>
            <p:ph type="sldNum" sz="quarter" idx="5"/>
          </p:nvPr>
        </p:nvSpPr>
        <p:spPr/>
        <p:txBody>
          <a:bodyPr/>
          <a:lstStyle/>
          <a:p>
            <a:fld id="{74FC518D-AE7E-41F4-BDAF-13DD522B5C64}" type="slidenum">
              <a:rPr lang="zh-CN" altLang="en-US" smtClean="0"/>
              <a:t>55</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C70C0420-80E3-43A1-9E76-2C930630033B}"/>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172C883B-2426-48FB-BEA7-0D97BC14E285}"/>
              </a:ext>
            </a:extLst>
          </p:cNvPr>
          <p:cNvSpPr>
            <a:spLocks noGrp="1"/>
          </p:cNvSpPr>
          <p:nvPr>
            <p:ph type="sldNum" sz="quarter" idx="5"/>
          </p:nvPr>
        </p:nvSpPr>
        <p:spPr/>
        <p:txBody>
          <a:bodyPr/>
          <a:lstStyle/>
          <a:p>
            <a:fld id="{74FC518D-AE7E-41F4-BDAF-13DD522B5C64}" type="slidenum">
              <a:rPr lang="zh-CN" altLang="en-US" smtClean="0"/>
              <a:t>56</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322277C-E461-447F-9C2E-6000A861097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CEBB7B82-6F62-4B2E-8CA6-F17013BEF26B}"/>
              </a:ext>
            </a:extLst>
          </p:cNvPr>
          <p:cNvSpPr>
            <a:spLocks noGrp="1"/>
          </p:cNvSpPr>
          <p:nvPr>
            <p:ph type="sldNum" sz="quarter" idx="5"/>
          </p:nvPr>
        </p:nvSpPr>
        <p:spPr/>
        <p:txBody>
          <a:bodyPr/>
          <a:lstStyle/>
          <a:p>
            <a:fld id="{74FC518D-AE7E-41F4-BDAF-13DD522B5C64}" type="slidenum">
              <a:rPr lang="zh-CN" altLang="en-US" smtClean="0"/>
              <a:t>57</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974C7E5-4CED-405D-ACAC-465F3EFEADAE}"/>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29D13BAF-5EFA-4416-BE39-D4D805AD7A49}"/>
              </a:ext>
            </a:extLst>
          </p:cNvPr>
          <p:cNvSpPr>
            <a:spLocks noGrp="1"/>
          </p:cNvSpPr>
          <p:nvPr>
            <p:ph type="sldNum" sz="quarter" idx="5"/>
          </p:nvPr>
        </p:nvSpPr>
        <p:spPr/>
        <p:txBody>
          <a:bodyPr/>
          <a:lstStyle/>
          <a:p>
            <a:fld id="{74FC518D-AE7E-41F4-BDAF-13DD522B5C64}" type="slidenum">
              <a:rPr lang="zh-CN" altLang="en-US" smtClean="0"/>
              <a:t>58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3E70400-7071-4973-93AE-95A5D134D525}"/>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105B74E2-9555-4507-B2CD-51082759274C}"/>
              </a:ext>
            </a:extLst>
          </p:cNvPr>
          <p:cNvSpPr>
            <a:spLocks noGrp="1"/>
          </p:cNvSpPr>
          <p:nvPr>
            <p:ph type="sldNum" sz="quarter" idx="5"/>
          </p:nvPr>
        </p:nvSpPr>
        <p:spPr/>
        <p:txBody>
          <a:bodyPr/>
          <a:lstStyle/>
          <a:p>
            <a:fld id="{74FC518D-AE7E-41F4-BDAF-13DD522B5C64}" type="slidenum">
              <a:rPr lang="zh-CN" altLang="en-US" smtClean="0"/>
              <a:t>9</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D65EB20-5DE4-49AC-BFBE-5EFD400B2337}"/>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C6E3EE5B-387C-4A43-9C63-73AE007309F4}"/>
              </a:ext>
            </a:extLst>
          </p:cNvPr>
          <p:cNvSpPr>
            <a:spLocks noGrp="1"/>
          </p:cNvSpPr>
          <p:nvPr>
            <p:ph type="sldNum" sz="quarter" idx="5"/>
          </p:nvPr>
        </p:nvSpPr>
        <p:spPr/>
        <p:txBody>
          <a:bodyPr/>
          <a:lstStyle/>
          <a:p>
            <a:fld id="{74FC518D-AE7E-41F4-BDAF-13DD522B5C64}" type="slidenum">
              <a:rPr lang="zh-CN" altLang="en-US" smtClean="0"/>
              <a:t>59</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584347B-675C-41D7-BB44-6EF4AAB2B171}"/>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4FCDADCE-A4DE-43E2-8805-FF23F29CF010}"/>
              </a:ext>
            </a:extLst>
          </p:cNvPr>
          <p:cNvSpPr>
            <a:spLocks noGrp="1"/>
          </p:cNvSpPr>
          <p:nvPr>
            <p:ph type="sldNum" sz="quarter" idx="5"/>
          </p:nvPr>
        </p:nvSpPr>
        <p:spPr/>
        <p:txBody>
          <a:bodyPr/>
          <a:lstStyle/>
          <a:p>
            <a:fld id="{74FC518D-AE7E-41F4-BDAF-13DD522B5C64}" type="slidenum">
              <a:rPr lang="zh-CN" altLang="en-US" smtClean="0"/>
              <a:t>60</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9BB2102-E91A-4629-AD26-C63C7523064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28B1F7AF-A164-42DD-A0BA-8073A62F904A}"/>
              </a:ext>
            </a:extLst>
          </p:cNvPr>
          <p:cNvSpPr>
            <a:spLocks noGrp="1"/>
          </p:cNvSpPr>
          <p:nvPr>
            <p:ph type="sldNum" sz="quarter" idx="5"/>
          </p:nvPr>
        </p:nvSpPr>
        <p:spPr/>
        <p:txBody>
          <a:bodyPr/>
          <a:lstStyle/>
          <a:p>
            <a:fld id="{74FC518D-AE7E-41F4-BDAF-13DD522B5C64}" type="slidenum">
              <a:rPr lang="zh-CN" altLang="en-US" smtClean="0"/>
              <a:t>61</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FBEA92B-B439-4C49-A2A2-C266D4FBBE9A}"/>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FF4BE33D-2234-4899-B73C-65729029312D}"/>
              </a:ext>
            </a:extLst>
          </p:cNvPr>
          <p:cNvSpPr>
            <a:spLocks noGrp="1"/>
          </p:cNvSpPr>
          <p:nvPr>
            <p:ph type="sldNum" sz="quarter" idx="5"/>
          </p:nvPr>
        </p:nvSpPr>
        <p:spPr/>
        <p:txBody>
          <a:bodyPr/>
          <a:lstStyle/>
          <a:p>
            <a:fld id="{74FC518D-AE7E-41F4-BDAF-13DD522B5C64}" type="slidenum">
              <a:rPr lang="zh-CN" altLang="en-US" smtClean="0"/>
              <a:t>63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C474A5D-2C93-4416-AD56-548AEDFAD445}"/>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642E2E90-3052-4922-BE8E-7A6EEAC211AE}"/>
              </a:ext>
            </a:extLst>
          </p:cNvPr>
          <p:cNvSpPr>
            <a:spLocks noGrp="1"/>
          </p:cNvSpPr>
          <p:nvPr>
            <p:ph type="sldNum" sz="quarter" idx="5"/>
          </p:nvPr>
        </p:nvSpPr>
        <p:spPr/>
        <p:txBody>
          <a:bodyPr/>
          <a:lstStyle/>
          <a:p>
            <a:fld id="{74FC518D-AE7E-41F4-BDAF-13DD522B5C64}" type="slidenum">
              <a:rPr lang="zh-CN" altLang="en-US" smtClean="0"/>
              <a:t>64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2D89242C-E280-4E66-AF0C-E7396F5C12FA}"/>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06C1E96E-5843-49E5-A7E3-5C03E8D62F6A}"/>
              </a:ext>
            </a:extLst>
          </p:cNvPr>
          <p:cNvSpPr>
            <a:spLocks noGrp="1"/>
          </p:cNvSpPr>
          <p:nvPr>
            <p:ph type="sldNum" sz="quarter" idx="5"/>
          </p:nvPr>
        </p:nvSpPr>
        <p:spPr/>
        <p:txBody>
          <a:bodyPr/>
          <a:lstStyle/>
          <a:p>
            <a:fld id="{74FC518D-AE7E-41F4-BDAF-13DD522B5C64}" type="slidenum">
              <a:rPr lang="zh-CN" altLang="en-US" smtClean="0"/>
              <a:t>65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112024C0-E2F6-4732-BB54-8E2A990B3EA9}"/>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F176FEF2-D355-47BE-9D74-D7D605F2C25D}"/>
              </a:ext>
            </a:extLst>
          </p:cNvPr>
          <p:cNvSpPr>
            <a:spLocks noGrp="1"/>
          </p:cNvSpPr>
          <p:nvPr>
            <p:ph type="sldNum" sz="quarter" idx="5"/>
          </p:nvPr>
        </p:nvSpPr>
        <p:spPr/>
        <p:txBody>
          <a:bodyPr/>
          <a:lstStyle/>
          <a:p>
            <a:fld id="{74FC518D-AE7E-41F4-BDAF-13DD522B5C64}" type="slidenum">
              <a:rPr lang="zh-CN" altLang="en-US" smtClean="0"/>
              <a:t>66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3764C8B-3DB2-44D7-B970-0A6337C0B4FE}"/>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4AA998A5-4002-470E-83E2-7162CC5EF504}"/>
              </a:ext>
            </a:extLst>
          </p:cNvPr>
          <p:cNvSpPr>
            <a:spLocks noGrp="1"/>
          </p:cNvSpPr>
          <p:nvPr>
            <p:ph type="sldNum" sz="quarter" idx="5"/>
          </p:nvPr>
        </p:nvSpPr>
        <p:spPr/>
        <p:txBody>
          <a:bodyPr/>
          <a:lstStyle/>
          <a:p>
            <a:fld id="{74FC518D-AE7E-41F4-BDAF-13DD522B5C64}" type="slidenum">
              <a:rPr lang="zh-CN" altLang="en-US" smtClean="0"/>
              <a:t>67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4E8CA0E-7D81-47D3-BFED-CAEC9CCEC9E8}"/>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EE08377-2CCE-422E-B8FA-F5F34D3BAEA0}"/>
              </a:ext>
            </a:extLst>
          </p:cNvPr>
          <p:cNvSpPr>
            <a:spLocks noGrp="1"/>
          </p:cNvSpPr>
          <p:nvPr>
            <p:ph type="sldNum" sz="quarter" idx="5"/>
          </p:nvPr>
        </p:nvSpPr>
        <p:spPr/>
        <p:txBody>
          <a:bodyPr/>
          <a:lstStyle/>
          <a:p>
            <a:fld id="{74FC518D-AE7E-41F4-BDAF-13DD522B5C64}" type="slidenum">
              <a:rPr lang="zh-CN" altLang="en-US" smtClean="0"/>
              <a:t>69</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5346197-6439-4740-BD04-30B30DC122AF}"/>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1DD36078-6FD3-410A-B5A2-E5F81E6006FC}"/>
              </a:ext>
            </a:extLst>
          </p:cNvPr>
          <p:cNvSpPr>
            <a:spLocks noGrp="1"/>
          </p:cNvSpPr>
          <p:nvPr>
            <p:ph type="sldNum" sz="quarter" idx="5"/>
          </p:nvPr>
        </p:nvSpPr>
        <p:spPr/>
        <p:txBody>
          <a:bodyPr/>
          <a:lstStyle/>
          <a:p>
            <a:fld id="{74FC518D-AE7E-41F4-BDAF-13DD522B5C64}" type="slidenum">
              <a:rPr lang="zh-CN" altLang="en-US" smtClean="0"/>
              <a:t>70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A9BB628-6EE1-46FE-8395-B30B29D6C214}"/>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F41D718-C10A-4155-9148-EF3E70502FBE}"/>
              </a:ext>
            </a:extLst>
          </p:cNvPr>
          <p:cNvSpPr>
            <a:spLocks noGrp="1"/>
          </p:cNvSpPr>
          <p:nvPr>
            <p:ph type="sldNum" sz="quarter" idx="5"/>
          </p:nvPr>
        </p:nvSpPr>
        <p:spPr/>
        <p:txBody>
          <a:bodyPr/>
          <a:lstStyle/>
          <a:p>
            <a:fld id="{74FC518D-AE7E-41F4-BDAF-13DD522B5C64}" type="slidenum">
              <a:rPr lang="zh-CN" altLang="en-US" smtClean="0"/>
              <a:t>10</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FE2E32C8-22D2-4564-9CD8-8300C6C76EBE}"/>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BBCC1122-19CF-4CC6-9601-D0355BE37718}"/>
              </a:ext>
            </a:extLst>
          </p:cNvPr>
          <p:cNvSpPr>
            <a:spLocks noGrp="1"/>
          </p:cNvSpPr>
          <p:nvPr>
            <p:ph type="sldNum" sz="quarter" idx="5"/>
          </p:nvPr>
        </p:nvSpPr>
        <p:spPr/>
        <p:txBody>
          <a:bodyPr/>
          <a:lstStyle/>
          <a:p>
            <a:fld id="{74FC518D-AE7E-41F4-BDAF-13DD522B5C64}" type="slidenum">
              <a:rPr lang="zh-CN" altLang="en-US" smtClean="0"/>
              <a:t>71</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2AC7EC2-0D1B-48CD-AC9D-723BD90429B0}"/>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9D487307-4877-4E43-97C4-3919D86A61A9}"/>
              </a:ext>
            </a:extLst>
          </p:cNvPr>
          <p:cNvSpPr>
            <a:spLocks noGrp="1"/>
          </p:cNvSpPr>
          <p:nvPr>
            <p:ph type="sldNum" sz="quarter" idx="5"/>
          </p:nvPr>
        </p:nvSpPr>
        <p:spPr/>
        <p:txBody>
          <a:bodyPr/>
          <a:lstStyle/>
          <a:p>
            <a:fld id="{74FC518D-AE7E-41F4-BDAF-13DD522B5C64}" type="slidenum">
              <a:rPr lang="zh-CN" altLang="en-US" smtClean="0"/>
              <a:t>72</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2C1F8DAD-A8F9-4CB0-BD1D-BF12069C2B5F}"/>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5A940BE7-F891-4F6D-8B2A-4997FAF23822}"/>
              </a:ext>
            </a:extLst>
          </p:cNvPr>
          <p:cNvSpPr>
            <a:spLocks noGrp="1"/>
          </p:cNvSpPr>
          <p:nvPr>
            <p:ph type="sldNum" sz="quarter" idx="5"/>
          </p:nvPr>
        </p:nvSpPr>
        <p:spPr/>
        <p:txBody>
          <a:bodyPr/>
          <a:lstStyle/>
          <a:p>
            <a:fld id="{74FC518D-AE7E-41F4-BDAF-13DD522B5C64}" type="slidenum">
              <a:rPr lang="zh-CN" altLang="en-US" smtClean="0"/>
              <a:t>74</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C122547-8890-4A76-9793-22D22B5335BC}"/>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70F62505-9AA1-46BF-98EA-83B0FDDF8801}"/>
              </a:ext>
            </a:extLst>
          </p:cNvPr>
          <p:cNvSpPr>
            <a:spLocks noGrp="1"/>
          </p:cNvSpPr>
          <p:nvPr>
            <p:ph type="sldNum" sz="quarter" idx="5"/>
          </p:nvPr>
        </p:nvSpPr>
        <p:spPr/>
        <p:txBody>
          <a:bodyPr/>
          <a:lstStyle/>
          <a:p>
            <a:fld id="{74FC518D-AE7E-41F4-BDAF-13DD522B5C64}" type="slidenum">
              <a:rPr lang="zh-CN" altLang="en-US" smtClean="0"/>
              <a:t>75</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6941B5B-311C-453D-ABBA-F33CD61694D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17D0A3B8-D518-4CB8-9443-2925E3D7BA43}"/>
              </a:ext>
            </a:extLst>
          </p:cNvPr>
          <p:cNvSpPr>
            <a:spLocks noGrp="1"/>
          </p:cNvSpPr>
          <p:nvPr>
            <p:ph type="sldNum" sz="quarter" idx="5"/>
          </p:nvPr>
        </p:nvSpPr>
        <p:spPr/>
        <p:txBody>
          <a:bodyPr/>
          <a:lstStyle/>
          <a:p>
            <a:fld id="{74FC518D-AE7E-41F4-BDAF-13DD522B5C64}" type="slidenum">
              <a:rPr lang="zh-CN" altLang="en-US" smtClean="0"/>
              <a:t>76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4B1F6593-B9A8-44E3-8FFF-1C1CA4C11B76}"/>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356A111-7A51-40AD-A2EF-49129E97A74B}"/>
              </a:ext>
            </a:extLst>
          </p:cNvPr>
          <p:cNvSpPr>
            <a:spLocks noGrp="1"/>
          </p:cNvSpPr>
          <p:nvPr>
            <p:ph type="sldNum" sz="quarter" idx="5"/>
          </p:nvPr>
        </p:nvSpPr>
        <p:spPr/>
        <p:txBody>
          <a:bodyPr/>
          <a:lstStyle/>
          <a:p>
            <a:fld id="{74FC518D-AE7E-41F4-BDAF-13DD522B5C64}"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55C3819-8869-4E53-A3BA-6EC2A1EB42A3}"/>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68C0CF5B-13F6-4D9B-AC58-FA1E7F78CA5F}"/>
              </a:ext>
            </a:extLst>
          </p:cNvPr>
          <p:cNvSpPr>
            <a:spLocks noGrp="1"/>
          </p:cNvSpPr>
          <p:nvPr>
            <p:ph type="sldNum" sz="quarter" idx="5"/>
          </p:nvPr>
        </p:nvSpPr>
        <p:spPr/>
        <p:txBody>
          <a:bodyPr/>
          <a:lstStyle/>
          <a:p>
            <a:fld id="{74FC518D-AE7E-41F4-BDAF-13DD522B5C64}"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D1067216-6136-45B8-AA08-626D730D51A8}"/>
              </a:ext>
            </a:extLst>
          </p:cNvPr>
          <p:cNvSpPr>
            <a:spLocks noGrp="1"/>
          </p:cNvSpPr>
          <p:nvPr>
            <p:ph type="dt" idx="1"/>
          </p:nvPr>
        </p:nvSpPr>
        <p:spPr/>
        <p:txBody>
          <a:bodyPr/>
          <a:lstStyle/>
          <a:p>
            <a:r>
              <a:rPr lang="en-US" altLang="zh-CN"/>
              <a:t>2025/10</a:t>
            </a:r>
            <a:endParaRPr lang="zh-CN" altLang="en-US"/>
          </a:p>
        </p:txBody>
      </p:sp>
      <p:sp>
        <p:nvSpPr>
          <p:cNvPr id="4" name="灯片编号占位符 3">
            <a:extLst>
              <a:ext uri="{FF2B5EF4-FFF2-40B4-BE49-F238E27FC236}">
                <a16:creationId xmlns:a16="http://schemas.microsoft.com/office/drawing/2014/main" id="{EC239AAE-05A4-432E-B598-615D142985AE}"/>
              </a:ext>
            </a:extLst>
          </p:cNvPr>
          <p:cNvSpPr>
            <a:spLocks noGrp="1"/>
          </p:cNvSpPr>
          <p:nvPr>
            <p:ph type="sldNum" sz="quarter" idx="5"/>
          </p:nvPr>
        </p:nvSpPr>
        <p:spPr/>
        <p:txBody>
          <a:bodyPr/>
          <a:lstStyle/>
          <a:p>
            <a:fld id="{74FC518D-AE7E-41F4-BDAF-13DD522B5C64}"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86860" y="3838423"/>
            <a:ext cx="7753424" cy="764812"/>
          </a:xfrm>
        </p:spPr>
        <p:txBody>
          <a:bodyPr lIns="90000" tIns="46800" rIns="90000" bIns="46800" anchor="b" anchorCtr="0">
            <a:normAutofit/>
          </a:bodyPr>
          <a:lstStyle>
            <a:lvl1pPr>
              <a:defRPr sz="439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86860" y="4603235"/>
            <a:ext cx="7753424" cy="865351"/>
          </a:xfrm>
        </p:spPr>
        <p:txBody>
          <a:bodyPr lIns="90000" tIns="46800" rIns="90000" bIns="46800">
            <a:normAutofit/>
          </a:bodyPr>
          <a:lstStyle>
            <a:lvl1pPr marL="0" indent="0">
              <a:buNone/>
              <a:defRPr sz="1795">
                <a:solidFill>
                  <a:schemeClr val="tx1">
                    <a:lumMod val="65000"/>
                    <a:lumOff val="35000"/>
                  </a:schemeClr>
                </a:solidFill>
              </a:defRPr>
            </a:lvl1pPr>
            <a:lvl2pPr marL="455930" indent="0">
              <a:buNone/>
              <a:defRPr sz="1595">
                <a:solidFill>
                  <a:schemeClr val="tx1">
                    <a:tint val="75000"/>
                  </a:schemeClr>
                </a:solidFill>
              </a:defRPr>
            </a:lvl2pPr>
            <a:lvl3pPr marL="911860" indent="0">
              <a:buNone/>
              <a:defRPr sz="1595">
                <a:solidFill>
                  <a:schemeClr val="tx1">
                    <a:tint val="75000"/>
                  </a:schemeClr>
                </a:solidFill>
              </a:defRPr>
            </a:lvl3pPr>
            <a:lvl4pPr marL="1367790" indent="0">
              <a:buNone/>
              <a:defRPr sz="1595">
                <a:solidFill>
                  <a:schemeClr val="tx1">
                    <a:tint val="75000"/>
                  </a:schemeClr>
                </a:solidFill>
              </a:defRPr>
            </a:lvl4pPr>
            <a:lvl5pPr marL="1824355" indent="0">
              <a:buNone/>
              <a:defRPr sz="1595">
                <a:solidFill>
                  <a:schemeClr val="tx1">
                    <a:tint val="75000"/>
                  </a:schemeClr>
                </a:solidFill>
              </a:defRPr>
            </a:lvl5pPr>
            <a:lvl6pPr marL="2280285" indent="0">
              <a:buNone/>
              <a:defRPr sz="1595">
                <a:solidFill>
                  <a:schemeClr val="tx1">
                    <a:tint val="75000"/>
                  </a:schemeClr>
                </a:solidFill>
              </a:defRPr>
            </a:lvl6pPr>
            <a:lvl7pPr marL="2736215" indent="0">
              <a:buNone/>
              <a:defRPr sz="1595">
                <a:solidFill>
                  <a:schemeClr val="tx1">
                    <a:tint val="75000"/>
                  </a:schemeClr>
                </a:solidFill>
              </a:defRPr>
            </a:lvl7pPr>
            <a:lvl8pPr marL="3192145" indent="0">
              <a:buNone/>
              <a:defRPr sz="1595">
                <a:solidFill>
                  <a:schemeClr val="tx1">
                    <a:tint val="75000"/>
                  </a:schemeClr>
                </a:solidFill>
              </a:defRPr>
            </a:lvl8pPr>
            <a:lvl9pPr marL="3648075" indent="0">
              <a:buNone/>
              <a:defRPr sz="1595">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7196" y="606823"/>
            <a:ext cx="10947490" cy="703771"/>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7196" y="1497308"/>
            <a:ext cx="5166554" cy="4736089"/>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398910" y="1497308"/>
            <a:ext cx="5166554" cy="4736089"/>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7196" y="606823"/>
            <a:ext cx="10947490" cy="703771"/>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7196" y="1425495"/>
            <a:ext cx="5331827" cy="380611"/>
          </a:xfrm>
        </p:spPr>
        <p:txBody>
          <a:bodyPr lIns="101600" tIns="38100" rIns="76200" bIns="38100" anchor="t" anchorCtr="0">
            <a:normAutofit/>
          </a:bodyPr>
          <a:lstStyle>
            <a:lvl1pPr marL="0" indent="0">
              <a:lnSpc>
                <a:spcPct val="100000"/>
              </a:lnSpc>
              <a:buNone/>
              <a:defRPr sz="1995" b="1" spc="200">
                <a:solidFill>
                  <a:schemeClr val="tx1">
                    <a:lumMod val="75000"/>
                    <a:lumOff val="25000"/>
                  </a:schemeClr>
                </a:solidFill>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7196" y="1849193"/>
            <a:ext cx="5331827" cy="4384204"/>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23408" y="1418043"/>
            <a:ext cx="5331827" cy="380611"/>
          </a:xfrm>
        </p:spPr>
        <p:txBody>
          <a:bodyPr vert="horz" lIns="101600" tIns="38100" rIns="76200" bIns="38100" rtlCol="0" anchor="t" anchorCtr="0">
            <a:normAutofit/>
          </a:bodyPr>
          <a:lstStyle>
            <a:lvl1pPr marL="0" indent="0">
              <a:lnSpc>
                <a:spcPct val="100000"/>
              </a:lnSpc>
              <a:buNone/>
              <a:defRPr sz="1995" b="1" spc="200">
                <a:solidFill>
                  <a:schemeClr val="tx1">
                    <a:lumMod val="75000"/>
                    <a:lumOff val="25000"/>
                  </a:schemeClr>
                </a:solidFill>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23408" y="1849193"/>
            <a:ext cx="5331827" cy="4384204"/>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7196" y="606823"/>
            <a:ext cx="10947490" cy="703771"/>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7196" y="1551168"/>
            <a:ext cx="5222720" cy="4596053"/>
          </a:xfrm>
        </p:spPr>
        <p:txBody>
          <a:bodyPr vert="horz" lIns="90000" tIns="46800" rIns="90000" bIns="46800" rtlCol="0">
            <a:normAutofit/>
          </a:bodyPr>
          <a:lstStyle>
            <a:lvl1pPr>
              <a:buNone/>
              <a:defRPr sz="1595"/>
            </a:lvl1pPr>
          </a:lstStyle>
          <a:p>
            <a:pPr lvl="0"/>
            <a:endParaRPr lang="zh-CN" altLang="en-US"/>
          </a:p>
        </p:txBody>
      </p:sp>
      <p:sp>
        <p:nvSpPr>
          <p:cNvPr id="4" name="文本占位符 3"/>
          <p:cNvSpPr>
            <a:spLocks noGrp="1"/>
          </p:cNvSpPr>
          <p:nvPr>
            <p:ph type="body" sz="half" idx="2"/>
            <p:custDataLst>
              <p:tags r:id="rId2"/>
            </p:custDataLst>
          </p:nvPr>
        </p:nvSpPr>
        <p:spPr>
          <a:xfrm>
            <a:off x="6337832" y="1551168"/>
            <a:ext cx="5216855" cy="4596053"/>
          </a:xfrm>
        </p:spPr>
        <p:txBody>
          <a:bodyPr vert="horz" lIns="90000" tIns="46800" rIns="90000" bIns="46800" rtlCol="0">
            <a:normAutofit/>
          </a:bodyPr>
          <a:lstStyle>
            <a:lvl1pPr>
              <a:buNone/>
              <a:defRPr sz="1595"/>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2025/9/26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14544" y="912029"/>
            <a:ext cx="1041934" cy="5016161"/>
          </a:xfrm>
        </p:spPr>
        <p:txBody>
          <a:bodyPr vert="eaVert" lIns="90000" tIns="46800" rIns="90000" bIns="46800" rtlCol="0" anchor="ctr" anchorCtr="0">
            <a:normAutofit/>
          </a:bodyPr>
          <a:lstStyle>
            <a:lvl1pPr>
              <a:buNone/>
              <a:defRPr sz="2795"/>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2590" y="912029"/>
            <a:ext cx="9151053" cy="5016161"/>
          </a:xfrm>
        </p:spPr>
        <p:txBody>
          <a:bodyPr vert="eaVert" lIns="46800" tIns="46800" rIns="46800" bIns="46800"/>
          <a:lstStyle>
            <a:lvl1pPr marL="227965" indent="-227965">
              <a:spcAft>
                <a:spcPts val="1000"/>
              </a:spcAft>
              <a:defRPr spc="300"/>
            </a:lvl1pPr>
            <a:lvl2pPr marL="683895" indent="-227965">
              <a:defRPr spc="300"/>
            </a:lvl2pPr>
            <a:lvl3pPr marL="1139825" indent="-227965">
              <a:defRPr spc="300"/>
            </a:lvl3pPr>
            <a:lvl4pPr marL="1595755" indent="-227965">
              <a:defRPr spc="300"/>
            </a:lvl4pPr>
            <a:lvl5pPr marL="2052320" indent="-227965">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7196" y="771993"/>
            <a:ext cx="10951083" cy="546858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6427" y="2477560"/>
            <a:ext cx="9779806" cy="1016159"/>
          </a:xfrm>
        </p:spPr>
        <p:txBody>
          <a:bodyPr vert="horz" lIns="90000" tIns="46800" rIns="90000" bIns="46800" rtlCol="0" anchor="t" anchorCtr="0">
            <a:normAutofit/>
          </a:bodyPr>
          <a:lstStyle>
            <a:lvl1pPr algn="ctr">
              <a:defRPr sz="5985"/>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6427" y="3551169"/>
            <a:ext cx="9779806" cy="470377"/>
          </a:xfrm>
        </p:spPr>
        <p:txBody>
          <a:bodyPr lIns="90000" tIns="46800" rIns="90000" bIns="46800">
            <a:normAutofit/>
          </a:bodyPr>
          <a:lstStyle>
            <a:lvl1pPr algn="ctr">
              <a:lnSpc>
                <a:spcPct val="110000"/>
              </a:lnSpc>
              <a:buNone/>
              <a:defRPr sz="2395" spc="200"/>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2025/9/26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9A9AE-DFF2-479B-AF37-FAA367F55B3D}" type="datetimeFigureOut">
              <a:rPr lang="zh-CN" altLang="en-US" smtClean="0"/>
              <a:t>2025/9/26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8935AA-09F9-4C1A-89F2-CB34E0111C49}" type="slidenum">
              <a:rPr lang="zh-CN" altLang="en-US" smtClean="0"/>
              <a:t>‹#›</a:t>
            </a:fld>
            <a:endParaRPr lang="zh-CN" altLang="en-US"/>
          </a:p>
        </p:txBody>
      </p:sp>
    </p:spTree>
    <p:extLst>
      <p:ext uri="{BB962C8B-B14F-4D97-AF65-F5344CB8AC3E}">
        <p14:creationId xmlns:p14="http://schemas.microsoft.com/office/powerpoint/2010/main" val="395681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427" y="912029"/>
            <a:ext cx="9779806" cy="2563736"/>
          </a:xfrm>
        </p:spPr>
        <p:txBody>
          <a:bodyPr lIns="90000" tIns="46800" rIns="90000" bIns="46800" anchor="b" anchorCtr="0">
            <a:normAutofit/>
          </a:bodyPr>
          <a:lstStyle>
            <a:lvl1pPr algn="ctr">
              <a:defRPr sz="5985"/>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6427" y="3551169"/>
            <a:ext cx="9779806" cy="1468583"/>
          </a:xfrm>
        </p:spPr>
        <p:txBody>
          <a:bodyPr lIns="90000" tIns="46800" rIns="90000" bIns="46800">
            <a:normAutofit/>
          </a:bodyPr>
          <a:lstStyle>
            <a:lvl1pPr marL="0" indent="0" algn="ctr">
              <a:lnSpc>
                <a:spcPct val="110000"/>
              </a:lnSpc>
              <a:buNone/>
              <a:defRPr sz="2395" spc="200"/>
            </a:lvl1pPr>
            <a:lvl2pPr marL="455930" indent="0" algn="ctr">
              <a:buNone/>
              <a:defRPr sz="1995"/>
            </a:lvl2pPr>
            <a:lvl3pPr marL="911860" indent="0" algn="ctr">
              <a:buNone/>
              <a:defRPr sz="1795"/>
            </a:lvl3pPr>
            <a:lvl4pPr marL="1367790" indent="0" algn="ctr">
              <a:buNone/>
              <a:defRPr sz="1595"/>
            </a:lvl4pPr>
            <a:lvl5pPr marL="1824355" indent="0" algn="ctr">
              <a:buNone/>
              <a:defRPr sz="1595"/>
            </a:lvl5pPr>
            <a:lvl6pPr marL="2280285" indent="0" algn="ctr">
              <a:buNone/>
              <a:defRPr sz="1595"/>
            </a:lvl6pPr>
            <a:lvl7pPr marL="2736215" indent="0" algn="ctr">
              <a:buNone/>
              <a:defRPr sz="1595"/>
            </a:lvl7pPr>
            <a:lvl8pPr marL="3192145" indent="0" algn="ctr">
              <a:buNone/>
              <a:defRPr sz="1595"/>
            </a:lvl8pPr>
            <a:lvl9pPr marL="3648075" indent="0" algn="ctr">
              <a:buNone/>
              <a:defRPr sz="1595"/>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7196" y="606823"/>
            <a:ext cx="10947490" cy="703771"/>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7196" y="1486536"/>
            <a:ext cx="10947490" cy="4746861"/>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 Target="../slides/slide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9.xml"/><Relationship Id="rId16" Type="http://schemas.openxmlformats.org/officeDocument/2006/relationships/tags" Target="../tags/tag4.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ags" Target="../tags/tag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6"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71" r:id="rId3"/>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7196" y="606823"/>
            <a:ext cx="10947490" cy="703771"/>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7196" y="1486536"/>
            <a:ext cx="10947490" cy="474686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0789" y="6298029"/>
            <a:ext cx="2694656" cy="315979"/>
          </a:xfrm>
          <a:prstGeom prst="rect">
            <a:avLst/>
          </a:prstGeom>
        </p:spPr>
        <p:txBody>
          <a:bodyPr vert="horz" lIns="91440" tIns="45720" rIns="91440" bIns="45720" rtlCol="0" anchor="ctr">
            <a:normAutofit/>
          </a:bodyPr>
          <a:lstStyle>
            <a:lvl1pPr algn="l">
              <a:defRPr sz="995" baseline="0">
                <a:solidFill>
                  <a:schemeClr val="tx1">
                    <a:tint val="75000"/>
                  </a:schemeClr>
                </a:solidFill>
              </a:defRPr>
            </a:lvl1pPr>
          </a:lstStyle>
          <a:p>
            <a:fld id="{760FBDFE-C587-4B4C-A407-44438C67B59E}" type="datetimeFigureOut">
              <a:rPr lang="zh-CN" altLang="en-US" smtClean="0"/>
              <a:t>2025/9/26</a:t>
            </a:fld>
            <a:endParaRPr lang="zh-CN" altLang="en-US"/>
          </a:p>
        </p:txBody>
      </p:sp>
      <p:sp>
        <p:nvSpPr>
          <p:cNvPr id="5" name="页脚占位符 4"/>
          <p:cNvSpPr>
            <a:spLocks noGrp="1"/>
          </p:cNvSpPr>
          <p:nvPr>
            <p:ph type="ftr" sz="quarter" idx="3"/>
            <p:custDataLst>
              <p:tags r:id="rId17"/>
            </p:custDataLst>
          </p:nvPr>
        </p:nvSpPr>
        <p:spPr>
          <a:xfrm>
            <a:off x="4107854" y="6298029"/>
            <a:ext cx="3952163" cy="315979"/>
          </a:xfrm>
          <a:prstGeom prst="rect">
            <a:avLst/>
          </a:prstGeom>
        </p:spPr>
        <p:txBody>
          <a:bodyPr vert="horz" lIns="91440" tIns="45720" rIns="91440" bIns="45720" rtlCol="0" anchor="ctr">
            <a:normAutofit/>
          </a:bodyPr>
          <a:lstStyle>
            <a:lvl1pPr algn="ctr">
              <a:defRPr sz="995"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60030" y="6298029"/>
            <a:ext cx="2694656" cy="315979"/>
          </a:xfrm>
          <a:prstGeom prst="rect">
            <a:avLst/>
          </a:prstGeom>
        </p:spPr>
        <p:txBody>
          <a:bodyPr vert="horz" lIns="91440" tIns="45720" rIns="91440" bIns="45720" rtlCol="0" anchor="ctr">
            <a:normAutofit/>
          </a:bodyPr>
          <a:lstStyle>
            <a:lvl1pPr algn="r">
              <a:defRPr sz="995"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1860" rtl="0" eaLnBrk="1" fontAlgn="auto" latinLnBrk="0" hangingPunct="1">
        <a:lnSpc>
          <a:spcPct val="100000"/>
        </a:lnSpc>
        <a:spcBef>
          <a:spcPct val="0"/>
        </a:spcBef>
        <a:buNone/>
        <a:defRPr sz="3590" b="0" u="none" strike="noStrike" kern="1200" cap="none" spc="300" normalizeH="0" baseline="0">
          <a:solidFill>
            <a:schemeClr val="tx1">
              <a:lumMod val="85000"/>
              <a:lumOff val="15000"/>
            </a:schemeClr>
          </a:solidFill>
          <a:uFillTx/>
          <a:latin typeface="+mj-lt"/>
          <a:ea typeface="+mj-ea"/>
          <a:cs typeface="+mj-cs"/>
        </a:defRPr>
      </a:lvl1pPr>
    </p:titleStyle>
    <p:bodyStyle>
      <a:lvl1pPr marL="227965" indent="-227965" algn="l" defTabSz="911860" rtl="0" eaLnBrk="1" fontAlgn="auto" latinLnBrk="0" hangingPunct="1">
        <a:lnSpc>
          <a:spcPct val="130000"/>
        </a:lnSpc>
        <a:spcBef>
          <a:spcPts val="0"/>
        </a:spcBef>
        <a:spcAft>
          <a:spcPts val="1000"/>
        </a:spcAft>
        <a:buFont typeface="Arial" panose="020B0604020202020204" pitchFamily="34" charset="0"/>
        <a:buChar char="●"/>
        <a:defRPr sz="1795" u="none" strike="noStrike" kern="1200" cap="none" spc="150" normalizeH="0" baseline="0">
          <a:solidFill>
            <a:schemeClr val="tx1">
              <a:lumMod val="65000"/>
              <a:lumOff val="35000"/>
            </a:schemeClr>
          </a:solidFill>
          <a:uFillTx/>
          <a:latin typeface="+mn-lt"/>
          <a:ea typeface="+mn-ea"/>
          <a:cs typeface="+mn-cs"/>
        </a:defRPr>
      </a:lvl1pPr>
      <a:lvl2pPr marL="683895" indent="-227965" algn="l" defTabSz="911860" rtl="0" eaLnBrk="1" fontAlgn="auto" latinLnBrk="0" hangingPunct="1">
        <a:lnSpc>
          <a:spcPct val="120000"/>
        </a:lnSpc>
        <a:spcBef>
          <a:spcPts val="0"/>
        </a:spcBef>
        <a:spcAft>
          <a:spcPts val="600"/>
        </a:spcAft>
        <a:buFont typeface="Arial" panose="020B0604020202020204" pitchFamily="34" charset="0"/>
        <a:buChar char="●"/>
        <a:tabLst>
          <a:tab pos="1605280" algn="l"/>
          <a:tab pos="1605280" algn="l"/>
          <a:tab pos="1605280" algn="l"/>
          <a:tab pos="1605280" algn="l"/>
        </a:tabLst>
        <a:defRPr sz="1595" u="none" strike="noStrike" kern="1200" cap="none" spc="150" normalizeH="0" baseline="0">
          <a:solidFill>
            <a:schemeClr val="tx1">
              <a:lumMod val="65000"/>
              <a:lumOff val="35000"/>
            </a:schemeClr>
          </a:solidFill>
          <a:uFillTx/>
          <a:latin typeface="+mn-lt"/>
          <a:ea typeface="+mn-ea"/>
          <a:cs typeface="+mn-cs"/>
        </a:defRPr>
      </a:lvl2pPr>
      <a:lvl3pPr marL="1139825" indent="-227965" algn="l" defTabSz="911860" rtl="0" eaLnBrk="1" fontAlgn="auto" latinLnBrk="0" hangingPunct="1">
        <a:lnSpc>
          <a:spcPct val="120000"/>
        </a:lnSpc>
        <a:spcBef>
          <a:spcPts val="0"/>
        </a:spcBef>
        <a:spcAft>
          <a:spcPts val="600"/>
        </a:spcAft>
        <a:buFont typeface="Arial" panose="020B0604020202020204" pitchFamily="34" charset="0"/>
        <a:buChar char="●"/>
        <a:defRPr sz="1595" u="none" strike="noStrike" kern="1200" cap="none" spc="150" normalizeH="0" baseline="0">
          <a:solidFill>
            <a:schemeClr val="tx1">
              <a:lumMod val="65000"/>
              <a:lumOff val="35000"/>
            </a:schemeClr>
          </a:solidFill>
          <a:uFillTx/>
          <a:latin typeface="+mn-lt"/>
          <a:ea typeface="+mn-ea"/>
          <a:cs typeface="+mn-cs"/>
        </a:defRPr>
      </a:lvl3pPr>
      <a:lvl4pPr marL="1595755" indent="-227965" algn="l" defTabSz="911860" rtl="0" eaLnBrk="1" fontAlgn="auto" latinLnBrk="0" hangingPunct="1">
        <a:lnSpc>
          <a:spcPct val="120000"/>
        </a:lnSpc>
        <a:spcBef>
          <a:spcPts val="0"/>
        </a:spcBef>
        <a:spcAft>
          <a:spcPts val="300"/>
        </a:spcAft>
        <a:buFont typeface="Wingdings" panose="05000000000000000000" charset="0"/>
        <a:buChar char=""/>
        <a:defRPr sz="1395" u="none" strike="noStrike" kern="1200" cap="none" spc="150" normalizeH="0" baseline="0">
          <a:solidFill>
            <a:schemeClr val="tx1">
              <a:lumMod val="65000"/>
              <a:lumOff val="35000"/>
            </a:schemeClr>
          </a:solidFill>
          <a:uFillTx/>
          <a:latin typeface="+mn-lt"/>
          <a:ea typeface="+mn-ea"/>
          <a:cs typeface="+mn-cs"/>
        </a:defRPr>
      </a:lvl4pPr>
      <a:lvl5pPr marL="2052320" indent="-227965" algn="l" defTabSz="911860" rtl="0" eaLnBrk="1" fontAlgn="auto" latinLnBrk="0" hangingPunct="1">
        <a:lnSpc>
          <a:spcPct val="120000"/>
        </a:lnSpc>
        <a:spcBef>
          <a:spcPts val="0"/>
        </a:spcBef>
        <a:spcAft>
          <a:spcPts val="300"/>
        </a:spcAft>
        <a:buFont typeface="Arial" panose="020B0604020202020204" pitchFamily="34" charset="0"/>
        <a:buChar char="•"/>
        <a:defRPr sz="1395" u="none" strike="noStrike" kern="1200" cap="none" spc="150" normalizeH="0" baseline="0">
          <a:solidFill>
            <a:schemeClr val="tx1">
              <a:lumMod val="65000"/>
              <a:lumOff val="35000"/>
            </a:schemeClr>
          </a:solidFill>
          <a:uFillTx/>
          <a:latin typeface="+mn-lt"/>
          <a:ea typeface="+mn-ea"/>
          <a:cs typeface="+mn-cs"/>
        </a:defRPr>
      </a:lvl5pPr>
      <a:lvl6pPr marL="250825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6pPr>
      <a:lvl7pPr marL="296418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7pPr>
      <a:lvl8pPr marL="342011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8pPr>
      <a:lvl9pPr marL="387604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1860" rtl="0" eaLnBrk="1" latinLnBrk="0" hangingPunct="1">
        <a:defRPr sz="1795" kern="1200">
          <a:solidFill>
            <a:schemeClr val="tx1"/>
          </a:solidFill>
          <a:latin typeface="+mn-lt"/>
          <a:ea typeface="+mn-ea"/>
          <a:cs typeface="+mn-cs"/>
        </a:defRPr>
      </a:lvl1pPr>
      <a:lvl2pPr marL="455930" algn="l" defTabSz="911860" rtl="0" eaLnBrk="1" latinLnBrk="0" hangingPunct="1">
        <a:defRPr sz="1795" kern="1200">
          <a:solidFill>
            <a:schemeClr val="tx1"/>
          </a:solidFill>
          <a:latin typeface="+mn-lt"/>
          <a:ea typeface="+mn-ea"/>
          <a:cs typeface="+mn-cs"/>
        </a:defRPr>
      </a:lvl2pPr>
      <a:lvl3pPr marL="911860" algn="l" defTabSz="911860" rtl="0" eaLnBrk="1" latinLnBrk="0" hangingPunct="1">
        <a:defRPr sz="1795" kern="1200">
          <a:solidFill>
            <a:schemeClr val="tx1"/>
          </a:solidFill>
          <a:latin typeface="+mn-lt"/>
          <a:ea typeface="+mn-ea"/>
          <a:cs typeface="+mn-cs"/>
        </a:defRPr>
      </a:lvl3pPr>
      <a:lvl4pPr marL="1367790" algn="l" defTabSz="911860" rtl="0" eaLnBrk="1" latinLnBrk="0" hangingPunct="1">
        <a:defRPr sz="1795" kern="1200">
          <a:solidFill>
            <a:schemeClr val="tx1"/>
          </a:solidFill>
          <a:latin typeface="+mn-lt"/>
          <a:ea typeface="+mn-ea"/>
          <a:cs typeface="+mn-cs"/>
        </a:defRPr>
      </a:lvl4pPr>
      <a:lvl5pPr marL="1824355" algn="l" defTabSz="911860" rtl="0" eaLnBrk="1" latinLnBrk="0" hangingPunct="1">
        <a:defRPr sz="1795" kern="1200">
          <a:solidFill>
            <a:schemeClr val="tx1"/>
          </a:solidFill>
          <a:latin typeface="+mn-lt"/>
          <a:ea typeface="+mn-ea"/>
          <a:cs typeface="+mn-cs"/>
        </a:defRPr>
      </a:lvl5pPr>
      <a:lvl6pPr marL="2280285" algn="l" defTabSz="911860" rtl="0" eaLnBrk="1" latinLnBrk="0" hangingPunct="1">
        <a:defRPr sz="1795" kern="1200">
          <a:solidFill>
            <a:schemeClr val="tx1"/>
          </a:solidFill>
          <a:latin typeface="+mn-lt"/>
          <a:ea typeface="+mn-ea"/>
          <a:cs typeface="+mn-cs"/>
        </a:defRPr>
      </a:lvl6pPr>
      <a:lvl7pPr marL="2736215" algn="l" defTabSz="911860" rtl="0" eaLnBrk="1" latinLnBrk="0" hangingPunct="1">
        <a:defRPr sz="1795" kern="1200">
          <a:solidFill>
            <a:schemeClr val="tx1"/>
          </a:solidFill>
          <a:latin typeface="+mn-lt"/>
          <a:ea typeface="+mn-ea"/>
          <a:cs typeface="+mn-cs"/>
        </a:defRPr>
      </a:lvl7pPr>
      <a:lvl8pPr marL="3192145" algn="l" defTabSz="911860" rtl="0" eaLnBrk="1" latinLnBrk="0" hangingPunct="1">
        <a:defRPr sz="1795" kern="1200">
          <a:solidFill>
            <a:schemeClr val="tx1"/>
          </a:solidFill>
          <a:latin typeface="+mn-lt"/>
          <a:ea typeface="+mn-ea"/>
          <a:cs typeface="+mn-cs"/>
        </a:defRPr>
      </a:lvl8pPr>
      <a:lvl9pPr marL="3648075" algn="l" defTabSz="911860"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9.bin"/><Relationship Id="rId18" Type="http://schemas.openxmlformats.org/officeDocument/2006/relationships/image" Target="../media/image23.wmf"/><Relationship Id="rId26" Type="http://schemas.openxmlformats.org/officeDocument/2006/relationships/image" Target="../media/image27.wmf"/><Relationship Id="rId3" Type="http://schemas.openxmlformats.org/officeDocument/2006/relationships/notesSlide" Target="../notesSlides/notesSlide8.xml"/><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0.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5.xml"/><Relationship Id="rId16" Type="http://schemas.openxmlformats.org/officeDocument/2006/relationships/image" Target="../media/image22.wmf"/><Relationship Id="rId20" Type="http://schemas.openxmlformats.org/officeDocument/2006/relationships/image" Target="../media/image24.wmf"/><Relationship Id="rId29"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8.bin"/><Relationship Id="rId24" Type="http://schemas.openxmlformats.org/officeDocument/2006/relationships/image" Target="../media/image26.wmf"/><Relationship Id="rId32" Type="http://schemas.openxmlformats.org/officeDocument/2006/relationships/image" Target="../media/image30.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8.wmf"/><Relationship Id="rId10" Type="http://schemas.openxmlformats.org/officeDocument/2006/relationships/image" Target="../media/image19.w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31.jpeg"/><Relationship Id="rId9" Type="http://schemas.openxmlformats.org/officeDocument/2006/relationships/oleObject" Target="../embeddings/oleObject7.bin"/><Relationship Id="rId14" Type="http://schemas.openxmlformats.org/officeDocument/2006/relationships/image" Target="../media/image21.wmf"/><Relationship Id="rId22" Type="http://schemas.openxmlformats.org/officeDocument/2006/relationships/image" Target="../media/image25.wmf"/><Relationship Id="rId27" Type="http://schemas.openxmlformats.org/officeDocument/2006/relationships/oleObject" Target="../embeddings/oleObject16.bin"/><Relationship Id="rId30"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7.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notesSlide" Target="../notesSlides/notesSlide10.xml"/><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23.bin"/><Relationship Id="rId17" Type="http://schemas.openxmlformats.org/officeDocument/2006/relationships/image" Target="../media/image39.wmf"/><Relationship Id="rId25" Type="http://schemas.openxmlformats.org/officeDocument/2006/relationships/image" Target="../media/image43.wmf"/><Relationship Id="rId2" Type="http://schemas.openxmlformats.org/officeDocument/2006/relationships/slideLayout" Target="../slideLayouts/slideLayout5.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45.wmf"/><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36.wmf"/><Relationship Id="rId24" Type="http://schemas.openxmlformats.org/officeDocument/2006/relationships/oleObject" Target="../embeddings/oleObject29.bin"/><Relationship Id="rId5" Type="http://schemas.openxmlformats.org/officeDocument/2006/relationships/image" Target="../media/image33.wmf"/><Relationship Id="rId15" Type="http://schemas.openxmlformats.org/officeDocument/2006/relationships/image" Target="../media/image38.wmf"/><Relationship Id="rId23" Type="http://schemas.openxmlformats.org/officeDocument/2006/relationships/image" Target="../media/image42.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40.wmf"/><Relationship Id="rId4" Type="http://schemas.openxmlformats.org/officeDocument/2006/relationships/oleObject" Target="../embeddings/oleObject19.bin"/><Relationship Id="rId9" Type="http://schemas.openxmlformats.org/officeDocument/2006/relationships/image" Target="../media/image35.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6.bin"/><Relationship Id="rId18" Type="http://schemas.openxmlformats.org/officeDocument/2006/relationships/image" Target="../media/image53.wmf"/><Relationship Id="rId3" Type="http://schemas.openxmlformats.org/officeDocument/2006/relationships/notesSlide" Target="../notesSlides/notesSlide12.xml"/><Relationship Id="rId21" Type="http://schemas.openxmlformats.org/officeDocument/2006/relationships/oleObject" Target="../embeddings/oleObject40.bin"/><Relationship Id="rId7" Type="http://schemas.openxmlformats.org/officeDocument/2006/relationships/oleObject" Target="../embeddings/oleObject33.bin"/><Relationship Id="rId12" Type="http://schemas.openxmlformats.org/officeDocument/2006/relationships/image" Target="../media/image50.wmf"/><Relationship Id="rId17" Type="http://schemas.openxmlformats.org/officeDocument/2006/relationships/oleObject" Target="../embeddings/oleObject38.bin"/><Relationship Id="rId2" Type="http://schemas.openxmlformats.org/officeDocument/2006/relationships/slideLayout" Target="../slideLayouts/slideLayout5.xml"/><Relationship Id="rId16" Type="http://schemas.openxmlformats.org/officeDocument/2006/relationships/image" Target="../media/image52.wmf"/><Relationship Id="rId20" Type="http://schemas.openxmlformats.org/officeDocument/2006/relationships/image" Target="../media/image54.wmf"/><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35.bin"/><Relationship Id="rId24" Type="http://schemas.openxmlformats.org/officeDocument/2006/relationships/image" Target="../media/image56.wmf"/><Relationship Id="rId5" Type="http://schemas.openxmlformats.org/officeDocument/2006/relationships/oleObject" Target="../embeddings/oleObject32.bin"/><Relationship Id="rId15" Type="http://schemas.openxmlformats.org/officeDocument/2006/relationships/oleObject" Target="../embeddings/oleObject37.bin"/><Relationship Id="rId23" Type="http://schemas.openxmlformats.org/officeDocument/2006/relationships/oleObject" Target="../embeddings/oleObject41.bin"/><Relationship Id="rId10" Type="http://schemas.openxmlformats.org/officeDocument/2006/relationships/image" Target="../media/image49.wmf"/><Relationship Id="rId19" Type="http://schemas.openxmlformats.org/officeDocument/2006/relationships/oleObject" Target="../embeddings/oleObject39.bin"/><Relationship Id="rId4" Type="http://schemas.openxmlformats.org/officeDocument/2006/relationships/image" Target="../media/image57.jpeg"/><Relationship Id="rId9" Type="http://schemas.openxmlformats.org/officeDocument/2006/relationships/oleObject" Target="../embeddings/oleObject34.bin"/><Relationship Id="rId14" Type="http://schemas.openxmlformats.org/officeDocument/2006/relationships/image" Target="../media/image51.wmf"/><Relationship Id="rId22" Type="http://schemas.openxmlformats.org/officeDocument/2006/relationships/image" Target="../media/image55.wmf"/></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40.xml"/><Relationship Id="rId18" Type="http://schemas.openxmlformats.org/officeDocument/2006/relationships/slide" Target="slide62.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9.xml"/><Relationship Id="rId17" Type="http://schemas.openxmlformats.org/officeDocument/2006/relationships/slide" Target="slide59.xml"/><Relationship Id="rId2" Type="http://schemas.openxmlformats.org/officeDocument/2006/relationships/slide" Target="slide3.xml"/><Relationship Id="rId16" Type="http://schemas.openxmlformats.org/officeDocument/2006/relationships/slide" Target="slide58.xml"/><Relationship Id="rId20" Type="http://schemas.openxmlformats.org/officeDocument/2006/relationships/slide" Target="slide73.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slide" Target="slide34.xml"/><Relationship Id="rId5" Type="http://schemas.openxmlformats.org/officeDocument/2006/relationships/slide" Target="slide9.xml"/><Relationship Id="rId15" Type="http://schemas.openxmlformats.org/officeDocument/2006/relationships/slide" Target="slide53.xml"/><Relationship Id="rId10" Type="http://schemas.openxmlformats.org/officeDocument/2006/relationships/slide" Target="slide33.xml"/><Relationship Id="rId19" Type="http://schemas.openxmlformats.org/officeDocument/2006/relationships/slide" Target="slide68.xml"/><Relationship Id="rId4" Type="http://schemas.openxmlformats.org/officeDocument/2006/relationships/slide" Target="slide7.xml"/><Relationship Id="rId9" Type="http://schemas.openxmlformats.org/officeDocument/2006/relationships/slide" Target="slide28.xml"/><Relationship Id="rId14"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6.bin"/><Relationship Id="rId3" Type="http://schemas.openxmlformats.org/officeDocument/2006/relationships/notesSlide" Target="../notesSlides/notesSlide16.xml"/><Relationship Id="rId7" Type="http://schemas.openxmlformats.org/officeDocument/2006/relationships/oleObject" Target="../embeddings/oleObject43.bin"/><Relationship Id="rId12" Type="http://schemas.openxmlformats.org/officeDocument/2006/relationships/image" Target="../media/image64.w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66.jpeg"/><Relationship Id="rId11" Type="http://schemas.openxmlformats.org/officeDocument/2006/relationships/oleObject" Target="../embeddings/oleObject45.bin"/><Relationship Id="rId5" Type="http://schemas.openxmlformats.org/officeDocument/2006/relationships/image" Target="../media/image61.wmf"/><Relationship Id="rId10" Type="http://schemas.openxmlformats.org/officeDocument/2006/relationships/image" Target="../media/image63.w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6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1.wmf"/><Relationship Id="rId3" Type="http://schemas.openxmlformats.org/officeDocument/2006/relationships/notesSlide" Target="../notesSlides/notesSlide17.xml"/><Relationship Id="rId7" Type="http://schemas.openxmlformats.org/officeDocument/2006/relationships/image" Target="../media/image68.wmf"/><Relationship Id="rId12" Type="http://schemas.openxmlformats.org/officeDocument/2006/relationships/oleObject" Target="../embeddings/oleObject51.bin"/><Relationship Id="rId2" Type="http://schemas.openxmlformats.org/officeDocument/2006/relationships/slideLayout" Target="../slideLayouts/slideLayout5.xml"/><Relationship Id="rId16" Type="http://schemas.openxmlformats.org/officeDocument/2006/relationships/image" Target="../media/image73.jpeg"/><Relationship Id="rId1" Type="http://schemas.openxmlformats.org/officeDocument/2006/relationships/vmlDrawing" Target="../drawings/vmlDrawing7.vml"/><Relationship Id="rId6" Type="http://schemas.openxmlformats.org/officeDocument/2006/relationships/oleObject" Target="../embeddings/oleObject48.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69.wmf"/><Relationship Id="rId1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7.wmf"/><Relationship Id="rId3" Type="http://schemas.openxmlformats.org/officeDocument/2006/relationships/notesSlide" Target="../notesSlides/notesSlide19.xml"/><Relationship Id="rId7" Type="http://schemas.openxmlformats.org/officeDocument/2006/relationships/image" Target="../media/image74.wmf"/><Relationship Id="rId12" Type="http://schemas.openxmlformats.org/officeDocument/2006/relationships/oleObject" Target="../embeddings/oleObject56.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53.bin"/><Relationship Id="rId11" Type="http://schemas.openxmlformats.org/officeDocument/2006/relationships/image" Target="../media/image76.wmf"/><Relationship Id="rId5" Type="http://schemas.openxmlformats.org/officeDocument/2006/relationships/image" Target="../media/image80.jpeg"/><Relationship Id="rId15" Type="http://schemas.openxmlformats.org/officeDocument/2006/relationships/image" Target="../media/image78.wmf"/><Relationship Id="rId10" Type="http://schemas.openxmlformats.org/officeDocument/2006/relationships/oleObject" Target="../embeddings/oleObject55.bin"/><Relationship Id="rId4" Type="http://schemas.openxmlformats.org/officeDocument/2006/relationships/image" Target="../media/image79.jpeg"/><Relationship Id="rId9" Type="http://schemas.openxmlformats.org/officeDocument/2006/relationships/image" Target="../media/image75.wmf"/><Relationship Id="rId14" Type="http://schemas.openxmlformats.org/officeDocument/2006/relationships/oleObject" Target="../embeddings/oleObject5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20.xml"/><Relationship Id="rId7" Type="http://schemas.openxmlformats.org/officeDocument/2006/relationships/image" Target="../media/image82.w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59.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8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24.xml"/><Relationship Id="rId7" Type="http://schemas.openxmlformats.org/officeDocument/2006/relationships/image" Target="../media/image88.w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63.bin"/><Relationship Id="rId5" Type="http://schemas.openxmlformats.org/officeDocument/2006/relationships/image" Target="../media/image87.wmf"/><Relationship Id="rId4" Type="http://schemas.openxmlformats.org/officeDocument/2006/relationships/oleObject" Target="../embeddings/oleObject62.bin"/><Relationship Id="rId9" Type="http://schemas.openxmlformats.org/officeDocument/2006/relationships/image" Target="../media/image89.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1.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66.bin"/><Relationship Id="rId5" Type="http://schemas.openxmlformats.org/officeDocument/2006/relationships/image" Target="../media/image90.wmf"/><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notesSlide" Target="../notesSlides/notesSlide26.xml"/><Relationship Id="rId7" Type="http://schemas.openxmlformats.org/officeDocument/2006/relationships/image" Target="../media/image93.w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oleObject" Target="../embeddings/oleObject68.bin"/><Relationship Id="rId5" Type="http://schemas.openxmlformats.org/officeDocument/2006/relationships/image" Target="../media/image92.wmf"/><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97.jpeg"/></Relationships>
</file>

<file path=ppt/slides/_rels/slide36.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notesSlide" Target="../notesSlides/notesSlide29.xml"/><Relationship Id="rId7" Type="http://schemas.openxmlformats.org/officeDocument/2006/relationships/image" Target="../media/image101.jpeg"/><Relationship Id="rId2" Type="http://schemas.openxmlformats.org/officeDocument/2006/relationships/slideLayout" Target="../slideLayouts/slideLayout7.xml"/><Relationship Id="rId1" Type="http://schemas.openxmlformats.org/officeDocument/2006/relationships/customXml" Target="../../customXml/item16.xml"/><Relationship Id="rId6" Type="http://schemas.openxmlformats.org/officeDocument/2006/relationships/image" Target="../media/image100.jpeg"/><Relationship Id="rId5" Type="http://schemas.openxmlformats.org/officeDocument/2006/relationships/image" Target="../media/image99.jpeg"/><Relationship Id="rId10" Type="http://schemas.openxmlformats.org/officeDocument/2006/relationships/image" Target="../media/image104.jpeg"/><Relationship Id="rId4" Type="http://schemas.openxmlformats.org/officeDocument/2006/relationships/image" Target="../media/image98.jpeg"/><Relationship Id="rId9" Type="http://schemas.openxmlformats.org/officeDocument/2006/relationships/image" Target="../media/image10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73.bin"/><Relationship Id="rId18" Type="http://schemas.openxmlformats.org/officeDocument/2006/relationships/image" Target="../media/image112.wmf"/><Relationship Id="rId26" Type="http://schemas.openxmlformats.org/officeDocument/2006/relationships/image" Target="../media/image116.wmf"/><Relationship Id="rId3" Type="http://schemas.openxmlformats.org/officeDocument/2006/relationships/notesSlide" Target="../notesSlides/notesSlide34.xml"/><Relationship Id="rId21" Type="http://schemas.openxmlformats.org/officeDocument/2006/relationships/oleObject" Target="../embeddings/oleObject77.bin"/><Relationship Id="rId7" Type="http://schemas.openxmlformats.org/officeDocument/2006/relationships/oleObject" Target="../embeddings/oleObject70.bin"/><Relationship Id="rId12" Type="http://schemas.openxmlformats.org/officeDocument/2006/relationships/image" Target="../media/image109.wmf"/><Relationship Id="rId17" Type="http://schemas.openxmlformats.org/officeDocument/2006/relationships/oleObject" Target="../embeddings/oleObject75.bin"/><Relationship Id="rId25" Type="http://schemas.openxmlformats.org/officeDocument/2006/relationships/oleObject" Target="../embeddings/oleObject79.bin"/><Relationship Id="rId2" Type="http://schemas.openxmlformats.org/officeDocument/2006/relationships/slideLayout" Target="../slideLayouts/slideLayout5.xml"/><Relationship Id="rId16" Type="http://schemas.openxmlformats.org/officeDocument/2006/relationships/image" Target="../media/image111.wmf"/><Relationship Id="rId20" Type="http://schemas.openxmlformats.org/officeDocument/2006/relationships/image" Target="../media/image113.wmf"/><Relationship Id="rId1" Type="http://schemas.openxmlformats.org/officeDocument/2006/relationships/vmlDrawing" Target="../drawings/vmlDrawing13.vml"/><Relationship Id="rId6" Type="http://schemas.openxmlformats.org/officeDocument/2006/relationships/image" Target="../media/image106.wmf"/><Relationship Id="rId11" Type="http://schemas.openxmlformats.org/officeDocument/2006/relationships/oleObject" Target="../embeddings/oleObject72.bin"/><Relationship Id="rId24" Type="http://schemas.openxmlformats.org/officeDocument/2006/relationships/image" Target="../media/image115.wmf"/><Relationship Id="rId5" Type="http://schemas.openxmlformats.org/officeDocument/2006/relationships/oleObject" Target="../embeddings/oleObject69.bin"/><Relationship Id="rId15" Type="http://schemas.openxmlformats.org/officeDocument/2006/relationships/oleObject" Target="../embeddings/oleObject74.bin"/><Relationship Id="rId23" Type="http://schemas.openxmlformats.org/officeDocument/2006/relationships/oleObject" Target="../embeddings/oleObject78.bin"/><Relationship Id="rId28" Type="http://schemas.openxmlformats.org/officeDocument/2006/relationships/image" Target="../media/image117.wmf"/><Relationship Id="rId10" Type="http://schemas.openxmlformats.org/officeDocument/2006/relationships/image" Target="../media/image108.wmf"/><Relationship Id="rId19" Type="http://schemas.openxmlformats.org/officeDocument/2006/relationships/oleObject" Target="../embeddings/oleObject76.bin"/><Relationship Id="rId4" Type="http://schemas.openxmlformats.org/officeDocument/2006/relationships/image" Target="../media/image118.jpeg"/><Relationship Id="rId9" Type="http://schemas.openxmlformats.org/officeDocument/2006/relationships/oleObject" Target="../embeddings/oleObject71.bin"/><Relationship Id="rId14" Type="http://schemas.openxmlformats.org/officeDocument/2006/relationships/image" Target="../media/image110.wmf"/><Relationship Id="rId22" Type="http://schemas.openxmlformats.org/officeDocument/2006/relationships/image" Target="../media/image114.wmf"/><Relationship Id="rId27" Type="http://schemas.openxmlformats.org/officeDocument/2006/relationships/oleObject" Target="../embeddings/oleObject80.bin"/></Relationships>
</file>

<file path=ppt/slides/_rels/slide4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20.jpe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125.wmf"/><Relationship Id="rId3" Type="http://schemas.openxmlformats.org/officeDocument/2006/relationships/notesSlide" Target="../notesSlides/notesSlide36.xml"/><Relationship Id="rId7" Type="http://schemas.openxmlformats.org/officeDocument/2006/relationships/image" Target="../media/image122.wmf"/><Relationship Id="rId12" Type="http://schemas.openxmlformats.org/officeDocument/2006/relationships/oleObject" Target="../embeddings/oleObject85.bin"/><Relationship Id="rId17" Type="http://schemas.openxmlformats.org/officeDocument/2006/relationships/image" Target="../media/image127.wmf"/><Relationship Id="rId2" Type="http://schemas.openxmlformats.org/officeDocument/2006/relationships/slideLayout" Target="../slideLayouts/slideLayout5.xml"/><Relationship Id="rId16" Type="http://schemas.openxmlformats.org/officeDocument/2006/relationships/oleObject" Target="../embeddings/oleObject87.bin"/><Relationship Id="rId1" Type="http://schemas.openxmlformats.org/officeDocument/2006/relationships/vmlDrawing" Target="../drawings/vmlDrawing14.vml"/><Relationship Id="rId6" Type="http://schemas.openxmlformats.org/officeDocument/2006/relationships/oleObject" Target="../embeddings/oleObject82.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image" Target="../media/image126.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123.wmf"/><Relationship Id="rId14" Type="http://schemas.openxmlformats.org/officeDocument/2006/relationships/oleObject" Target="../embeddings/oleObject86.bin"/></Relationships>
</file>

<file path=ppt/slides/_rels/slide45.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notesSlide" Target="../notesSlides/notesSlide37.xml"/><Relationship Id="rId7" Type="http://schemas.openxmlformats.org/officeDocument/2006/relationships/oleObject" Target="../embeddings/oleObject89.bin"/><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128.wmf"/><Relationship Id="rId5" Type="http://schemas.openxmlformats.org/officeDocument/2006/relationships/oleObject" Target="../embeddings/oleObject88.bin"/><Relationship Id="rId4" Type="http://schemas.openxmlformats.org/officeDocument/2006/relationships/image" Target="../media/image13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131.wmf"/><Relationship Id="rId5" Type="http://schemas.openxmlformats.org/officeDocument/2006/relationships/oleObject" Target="../embeddings/oleObject90.bin"/><Relationship Id="rId4" Type="http://schemas.openxmlformats.org/officeDocument/2006/relationships/image" Target="../media/image132.jpe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37.wmf"/><Relationship Id="rId3" Type="http://schemas.openxmlformats.org/officeDocument/2006/relationships/notesSlide" Target="../notesSlides/notesSlide39.xml"/><Relationship Id="rId7" Type="http://schemas.openxmlformats.org/officeDocument/2006/relationships/image" Target="../media/image134.wmf"/><Relationship Id="rId12" Type="http://schemas.openxmlformats.org/officeDocument/2006/relationships/oleObject" Target="../embeddings/oleObject95.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oleObject" Target="../embeddings/oleObject92.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94.bin"/><Relationship Id="rId4" Type="http://schemas.openxmlformats.org/officeDocument/2006/relationships/oleObject" Target="../embeddings/oleObject91.bin"/><Relationship Id="rId9" Type="http://schemas.openxmlformats.org/officeDocument/2006/relationships/image" Target="../media/image135.wmf"/></Relationships>
</file>

<file path=ppt/slides/_rels/slide4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39.wmf"/><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oleObject" Target="../embeddings/oleObject96.bin"/><Relationship Id="rId5" Type="http://schemas.openxmlformats.org/officeDocument/2006/relationships/image" Target="../media/image141.jpeg"/><Relationship Id="rId4" Type="http://schemas.openxmlformats.org/officeDocument/2006/relationships/image" Target="../media/image14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notesSlide" Target="../notesSlides/notesSlide42.xml"/><Relationship Id="rId7" Type="http://schemas.openxmlformats.org/officeDocument/2006/relationships/oleObject" Target="../embeddings/oleObject98.bin"/><Relationship Id="rId2" Type="http://schemas.openxmlformats.org/officeDocument/2006/relationships/slideLayout" Target="../slideLayouts/slideLayout5.xml"/><Relationship Id="rId1" Type="http://schemas.openxmlformats.org/officeDocument/2006/relationships/vmlDrawing" Target="../drawings/vmlDrawing19.vml"/><Relationship Id="rId6" Type="http://schemas.openxmlformats.org/officeDocument/2006/relationships/image" Target="../media/image142.wmf"/><Relationship Id="rId5" Type="http://schemas.openxmlformats.org/officeDocument/2006/relationships/oleObject" Target="../embeddings/oleObject97.bin"/><Relationship Id="rId10" Type="http://schemas.openxmlformats.org/officeDocument/2006/relationships/image" Target="../media/image144.wmf"/><Relationship Id="rId4" Type="http://schemas.openxmlformats.org/officeDocument/2006/relationships/image" Target="../media/image145.jpeg"/><Relationship Id="rId9" Type="http://schemas.openxmlformats.org/officeDocument/2006/relationships/oleObject" Target="../embeddings/oleObject99.bin"/></Relationships>
</file>

<file path=ppt/slides/_rels/slide51.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53.wmf"/><Relationship Id="rId3" Type="http://schemas.openxmlformats.org/officeDocument/2006/relationships/notesSlide" Target="../notesSlides/notesSlide45.xml"/><Relationship Id="rId7" Type="http://schemas.openxmlformats.org/officeDocument/2006/relationships/image" Target="../media/image150.wmf"/><Relationship Id="rId12" Type="http://schemas.openxmlformats.org/officeDocument/2006/relationships/oleObject" Target="../embeddings/oleObject104.bin"/><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oleObject" Target="../embeddings/oleObject101.bin"/><Relationship Id="rId11" Type="http://schemas.openxmlformats.org/officeDocument/2006/relationships/image" Target="../media/image152.wmf"/><Relationship Id="rId5" Type="http://schemas.openxmlformats.org/officeDocument/2006/relationships/image" Target="../media/image149.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51.wmf"/></Relationships>
</file>

<file path=ppt/slides/_rels/slide55.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notesSlide" Target="../notesSlides/notesSlide47.xml"/><Relationship Id="rId7" Type="http://schemas.openxmlformats.org/officeDocument/2006/relationships/oleObject" Target="../embeddings/oleObject106.bin"/><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image" Target="../media/image155.wmf"/><Relationship Id="rId5" Type="http://schemas.openxmlformats.org/officeDocument/2006/relationships/oleObject" Target="../embeddings/oleObject105.bin"/><Relationship Id="rId10" Type="http://schemas.openxmlformats.org/officeDocument/2006/relationships/image" Target="../media/image157.wmf"/><Relationship Id="rId4" Type="http://schemas.openxmlformats.org/officeDocument/2006/relationships/image" Target="../media/image158.jpeg"/><Relationship Id="rId9" Type="http://schemas.openxmlformats.org/officeDocument/2006/relationships/oleObject" Target="../embeddings/oleObject107.bin"/></Relationships>
</file>

<file path=ppt/slides/_rels/slide57.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64.wmf"/><Relationship Id="rId18" Type="http://schemas.openxmlformats.org/officeDocument/2006/relationships/oleObject" Target="../embeddings/oleObject115.bin"/><Relationship Id="rId3" Type="http://schemas.openxmlformats.org/officeDocument/2006/relationships/notesSlide" Target="../notesSlides/notesSlide49.xml"/><Relationship Id="rId21" Type="http://schemas.openxmlformats.org/officeDocument/2006/relationships/image" Target="../media/image168.wmf"/><Relationship Id="rId7" Type="http://schemas.openxmlformats.org/officeDocument/2006/relationships/image" Target="../media/image161.wmf"/><Relationship Id="rId12" Type="http://schemas.openxmlformats.org/officeDocument/2006/relationships/oleObject" Target="../embeddings/oleObject112.bin"/><Relationship Id="rId17" Type="http://schemas.openxmlformats.org/officeDocument/2006/relationships/image" Target="../media/image166.wmf"/><Relationship Id="rId2" Type="http://schemas.openxmlformats.org/officeDocument/2006/relationships/slideLayout" Target="../slideLayouts/slideLayout5.xml"/><Relationship Id="rId16" Type="http://schemas.openxmlformats.org/officeDocument/2006/relationships/oleObject" Target="../embeddings/oleObject114.bin"/><Relationship Id="rId20" Type="http://schemas.openxmlformats.org/officeDocument/2006/relationships/oleObject" Target="../embeddings/oleObject116.bin"/><Relationship Id="rId1" Type="http://schemas.openxmlformats.org/officeDocument/2006/relationships/vmlDrawing" Target="../drawings/vmlDrawing22.vml"/><Relationship Id="rId6" Type="http://schemas.openxmlformats.org/officeDocument/2006/relationships/oleObject" Target="../embeddings/oleObject109.bin"/><Relationship Id="rId11" Type="http://schemas.openxmlformats.org/officeDocument/2006/relationships/image" Target="../media/image163.wmf"/><Relationship Id="rId5" Type="http://schemas.openxmlformats.org/officeDocument/2006/relationships/image" Target="../media/image160.wmf"/><Relationship Id="rId15" Type="http://schemas.openxmlformats.org/officeDocument/2006/relationships/image" Target="../media/image165.wmf"/><Relationship Id="rId10" Type="http://schemas.openxmlformats.org/officeDocument/2006/relationships/oleObject" Target="../embeddings/oleObject111.bin"/><Relationship Id="rId19" Type="http://schemas.openxmlformats.org/officeDocument/2006/relationships/image" Target="../media/image167.wmf"/><Relationship Id="rId4" Type="http://schemas.openxmlformats.org/officeDocument/2006/relationships/oleObject" Target="../embeddings/oleObject108.bin"/><Relationship Id="rId9" Type="http://schemas.openxmlformats.org/officeDocument/2006/relationships/image" Target="../media/image162.wmf"/><Relationship Id="rId14" Type="http://schemas.openxmlformats.org/officeDocument/2006/relationships/oleObject" Target="../embeddings/oleObject113.bin"/></Relationships>
</file>

<file path=ppt/slides/_rels/slide59.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notesSlide" Target="../notesSlides/notesSlide50.xml"/><Relationship Id="rId7" Type="http://schemas.openxmlformats.org/officeDocument/2006/relationships/oleObject" Target="../embeddings/oleObject118.bin"/><Relationship Id="rId12" Type="http://schemas.openxmlformats.org/officeDocument/2006/relationships/image" Target="../media/image172.wmf"/><Relationship Id="rId2" Type="http://schemas.openxmlformats.org/officeDocument/2006/relationships/slideLayout" Target="../slideLayouts/slideLayout5.xml"/><Relationship Id="rId1" Type="http://schemas.openxmlformats.org/officeDocument/2006/relationships/vmlDrawing" Target="../drawings/vmlDrawing23.vml"/><Relationship Id="rId6" Type="http://schemas.openxmlformats.org/officeDocument/2006/relationships/image" Target="../media/image169.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171.wmf"/><Relationship Id="rId4" Type="http://schemas.openxmlformats.org/officeDocument/2006/relationships/image" Target="../media/image173.jpeg"/><Relationship Id="rId9" Type="http://schemas.openxmlformats.org/officeDocument/2006/relationships/oleObject" Target="../embeddings/oleObject119.bin"/></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79.wmf"/><Relationship Id="rId18" Type="http://schemas.openxmlformats.org/officeDocument/2006/relationships/oleObject" Target="../embeddings/oleObject128.bin"/><Relationship Id="rId26" Type="http://schemas.openxmlformats.org/officeDocument/2006/relationships/oleObject" Target="../embeddings/oleObject132.bin"/><Relationship Id="rId3" Type="http://schemas.openxmlformats.org/officeDocument/2006/relationships/notesSlide" Target="../notesSlides/notesSlide52.xml"/><Relationship Id="rId21" Type="http://schemas.openxmlformats.org/officeDocument/2006/relationships/image" Target="../media/image183.wmf"/><Relationship Id="rId7" Type="http://schemas.openxmlformats.org/officeDocument/2006/relationships/image" Target="../media/image176.wmf"/><Relationship Id="rId12" Type="http://schemas.openxmlformats.org/officeDocument/2006/relationships/oleObject" Target="../embeddings/oleObject125.bin"/><Relationship Id="rId17" Type="http://schemas.openxmlformats.org/officeDocument/2006/relationships/image" Target="../media/image181.wmf"/><Relationship Id="rId25" Type="http://schemas.openxmlformats.org/officeDocument/2006/relationships/image" Target="../media/image185.wmf"/><Relationship Id="rId2" Type="http://schemas.openxmlformats.org/officeDocument/2006/relationships/slideLayout" Target="../slideLayouts/slideLayout5.xml"/><Relationship Id="rId16" Type="http://schemas.openxmlformats.org/officeDocument/2006/relationships/oleObject" Target="../embeddings/oleObject127.bin"/><Relationship Id="rId20" Type="http://schemas.openxmlformats.org/officeDocument/2006/relationships/oleObject" Target="../embeddings/oleObject129.bin"/><Relationship Id="rId29" Type="http://schemas.openxmlformats.org/officeDocument/2006/relationships/image" Target="../media/image187.wmf"/><Relationship Id="rId1" Type="http://schemas.openxmlformats.org/officeDocument/2006/relationships/vmlDrawing" Target="../drawings/vmlDrawing24.vml"/><Relationship Id="rId6" Type="http://schemas.openxmlformats.org/officeDocument/2006/relationships/oleObject" Target="../embeddings/oleObject122.bin"/><Relationship Id="rId11" Type="http://schemas.openxmlformats.org/officeDocument/2006/relationships/image" Target="../media/image178.wmf"/><Relationship Id="rId24" Type="http://schemas.openxmlformats.org/officeDocument/2006/relationships/oleObject" Target="../embeddings/oleObject131.bin"/><Relationship Id="rId5" Type="http://schemas.openxmlformats.org/officeDocument/2006/relationships/image" Target="../media/image175.wmf"/><Relationship Id="rId15" Type="http://schemas.openxmlformats.org/officeDocument/2006/relationships/image" Target="../media/image180.wmf"/><Relationship Id="rId23" Type="http://schemas.openxmlformats.org/officeDocument/2006/relationships/image" Target="../media/image184.wmf"/><Relationship Id="rId28" Type="http://schemas.openxmlformats.org/officeDocument/2006/relationships/oleObject" Target="../embeddings/oleObject133.bin"/><Relationship Id="rId10" Type="http://schemas.openxmlformats.org/officeDocument/2006/relationships/oleObject" Target="../embeddings/oleObject124.bin"/><Relationship Id="rId19" Type="http://schemas.openxmlformats.org/officeDocument/2006/relationships/image" Target="../media/image182.wmf"/><Relationship Id="rId4" Type="http://schemas.openxmlformats.org/officeDocument/2006/relationships/oleObject" Target="../embeddings/oleObject121.bin"/><Relationship Id="rId9" Type="http://schemas.openxmlformats.org/officeDocument/2006/relationships/image" Target="../media/image177.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image" Target="../media/image186.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notesSlide" Target="../notesSlides/notesSlide54.xml"/><Relationship Id="rId7" Type="http://schemas.openxmlformats.org/officeDocument/2006/relationships/oleObject" Target="../embeddings/oleObject135.bin"/><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image" Target="../media/image189.wmf"/><Relationship Id="rId5" Type="http://schemas.openxmlformats.org/officeDocument/2006/relationships/oleObject" Target="../embeddings/oleObject134.bin"/><Relationship Id="rId10" Type="http://schemas.openxmlformats.org/officeDocument/2006/relationships/image" Target="../media/image191.wmf"/><Relationship Id="rId4" Type="http://schemas.openxmlformats.org/officeDocument/2006/relationships/image" Target="../media/image192.jpeg"/><Relationship Id="rId9" Type="http://schemas.openxmlformats.org/officeDocument/2006/relationships/oleObject" Target="../embeddings/oleObject136.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97.wmf"/><Relationship Id="rId18" Type="http://schemas.openxmlformats.org/officeDocument/2006/relationships/oleObject" Target="../embeddings/oleObject144.bin"/><Relationship Id="rId3" Type="http://schemas.openxmlformats.org/officeDocument/2006/relationships/notesSlide" Target="../notesSlides/notesSlide55.xml"/><Relationship Id="rId21" Type="http://schemas.openxmlformats.org/officeDocument/2006/relationships/image" Target="../media/image200.wmf"/><Relationship Id="rId7" Type="http://schemas.openxmlformats.org/officeDocument/2006/relationships/image" Target="../media/image194.wmf"/><Relationship Id="rId12" Type="http://schemas.openxmlformats.org/officeDocument/2006/relationships/oleObject" Target="../embeddings/oleObject141.bin"/><Relationship Id="rId17" Type="http://schemas.openxmlformats.org/officeDocument/2006/relationships/image" Target="../media/image199.wmf"/><Relationship Id="rId25" Type="http://schemas.openxmlformats.org/officeDocument/2006/relationships/image" Target="../media/image202.wmf"/><Relationship Id="rId2" Type="http://schemas.openxmlformats.org/officeDocument/2006/relationships/slideLayout" Target="../slideLayouts/slideLayout5.xml"/><Relationship Id="rId16" Type="http://schemas.openxmlformats.org/officeDocument/2006/relationships/oleObject" Target="../embeddings/oleObject143.bin"/><Relationship Id="rId20" Type="http://schemas.openxmlformats.org/officeDocument/2006/relationships/oleObject" Target="../embeddings/oleObject145.bin"/><Relationship Id="rId1" Type="http://schemas.openxmlformats.org/officeDocument/2006/relationships/vmlDrawing" Target="../drawings/vmlDrawing26.vml"/><Relationship Id="rId6" Type="http://schemas.openxmlformats.org/officeDocument/2006/relationships/oleObject" Target="../embeddings/oleObject138.bin"/><Relationship Id="rId11" Type="http://schemas.openxmlformats.org/officeDocument/2006/relationships/image" Target="../media/image196.wmf"/><Relationship Id="rId24" Type="http://schemas.openxmlformats.org/officeDocument/2006/relationships/oleObject" Target="../embeddings/oleObject147.bin"/><Relationship Id="rId5" Type="http://schemas.openxmlformats.org/officeDocument/2006/relationships/image" Target="../media/image193.wmf"/><Relationship Id="rId15" Type="http://schemas.openxmlformats.org/officeDocument/2006/relationships/image" Target="../media/image198.wmf"/><Relationship Id="rId23" Type="http://schemas.openxmlformats.org/officeDocument/2006/relationships/image" Target="../media/image201.wmf"/><Relationship Id="rId10" Type="http://schemas.openxmlformats.org/officeDocument/2006/relationships/oleObject" Target="../embeddings/oleObject140.bin"/><Relationship Id="rId19" Type="http://schemas.openxmlformats.org/officeDocument/2006/relationships/image" Target="../media/image181.wmf"/><Relationship Id="rId4" Type="http://schemas.openxmlformats.org/officeDocument/2006/relationships/oleObject" Target="../embeddings/oleObject137.bin"/><Relationship Id="rId9" Type="http://schemas.openxmlformats.org/officeDocument/2006/relationships/image" Target="../media/image195.wmf"/><Relationship Id="rId14" Type="http://schemas.openxmlformats.org/officeDocument/2006/relationships/oleObject" Target="../embeddings/oleObject142.bin"/><Relationship Id="rId22" Type="http://schemas.openxmlformats.org/officeDocument/2006/relationships/oleObject" Target="../embeddings/oleObject146.bin"/></Relationships>
</file>

<file path=ppt/slides/_rels/slide66.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207.jpeg"/><Relationship Id="rId5" Type="http://schemas.openxmlformats.org/officeDocument/2006/relationships/image" Target="../media/image206.jpeg"/><Relationship Id="rId4" Type="http://schemas.openxmlformats.org/officeDocument/2006/relationships/image" Target="../media/image20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notesSlide" Target="../notesSlides/notesSlide60.xml"/><Relationship Id="rId7" Type="http://schemas.openxmlformats.org/officeDocument/2006/relationships/image" Target="../media/image209.wmf"/><Relationship Id="rId2" Type="http://schemas.openxmlformats.org/officeDocument/2006/relationships/slideLayout" Target="../slideLayouts/slideLayout5.xml"/><Relationship Id="rId1" Type="http://schemas.openxmlformats.org/officeDocument/2006/relationships/vmlDrawing" Target="../drawings/vmlDrawing27.vml"/><Relationship Id="rId6" Type="http://schemas.openxmlformats.org/officeDocument/2006/relationships/oleObject" Target="../embeddings/oleObject148.bin"/><Relationship Id="rId5" Type="http://schemas.openxmlformats.org/officeDocument/2006/relationships/image" Target="../media/image212.jpeg"/><Relationship Id="rId4" Type="http://schemas.openxmlformats.org/officeDocument/2006/relationships/image" Target="../media/image211.jpeg"/><Relationship Id="rId9" Type="http://schemas.openxmlformats.org/officeDocument/2006/relationships/image" Target="../media/image210.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217.wmf"/><Relationship Id="rId3" Type="http://schemas.openxmlformats.org/officeDocument/2006/relationships/notesSlide" Target="../notesSlides/notesSlide61.xml"/><Relationship Id="rId7" Type="http://schemas.openxmlformats.org/officeDocument/2006/relationships/image" Target="../media/image214.wmf"/><Relationship Id="rId12" Type="http://schemas.openxmlformats.org/officeDocument/2006/relationships/oleObject" Target="../embeddings/oleObject154.bin"/><Relationship Id="rId2" Type="http://schemas.openxmlformats.org/officeDocument/2006/relationships/slideLayout" Target="../slideLayouts/slideLayout5.xml"/><Relationship Id="rId1" Type="http://schemas.openxmlformats.org/officeDocument/2006/relationships/vmlDrawing" Target="../drawings/vmlDrawing28.vml"/><Relationship Id="rId6" Type="http://schemas.openxmlformats.org/officeDocument/2006/relationships/oleObject" Target="../embeddings/oleObject151.bin"/><Relationship Id="rId11" Type="http://schemas.openxmlformats.org/officeDocument/2006/relationships/image" Target="../media/image216.wmf"/><Relationship Id="rId5" Type="http://schemas.openxmlformats.org/officeDocument/2006/relationships/image" Target="../media/image213.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215.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18.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219.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vmlDrawing" Target="../drawings/vmlDrawing29.vml"/><Relationship Id="rId6" Type="http://schemas.openxmlformats.org/officeDocument/2006/relationships/image" Target="../media/image220.wmf"/><Relationship Id="rId5" Type="http://schemas.openxmlformats.org/officeDocument/2006/relationships/oleObject" Target="../embeddings/oleObject155.bin"/><Relationship Id="rId4" Type="http://schemas.openxmlformats.org/officeDocument/2006/relationships/image" Target="../media/image221.jpeg"/></Relationships>
</file>

<file path=ppt/slides/_rels/slide76.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9</a:t>
            </a:r>
            <a:r>
              <a:rPr lang="zh-CN" altLang="en-US" sz="4000" b="1" kern="0" dirty="0">
                <a:solidFill>
                  <a:srgbClr val="0070C0"/>
                </a:solidFill>
                <a:latin typeface="宋体" panose="02010600030101010101" pitchFamily="2" charset="-122"/>
                <a:ea typeface="宋体" panose="02010600030101010101" pitchFamily="2" charset="-122"/>
                <a:cs typeface="+mj-cs"/>
              </a:rPr>
              <a:t>章　静电场</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2841272231"/>
              </p:ext>
            </p:extLst>
          </p:nvPr>
        </p:nvGraphicFramePr>
        <p:xfrm>
          <a:off x="1691606" y="1003160"/>
          <a:ext cx="10044394" cy="4797809"/>
        </p:xfrm>
        <a:graphic>
          <a:graphicData uri="http://schemas.openxmlformats.org/drawingml/2006/table">
            <a:tbl>
              <a:tblPr/>
              <a:tblGrid>
                <a:gridCol w="2532394">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等量异种点电荷</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等量同种正点电荷</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82314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电场线</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分布图</a:t>
                      </a:r>
                    </a:p>
                  </a:txBody>
                  <a:tcPr marL="45720" marR="45720" anchor="ctr"/>
                </a:tc>
                <a:tc>
                  <a:txBody>
                    <a:bodyPr/>
                    <a:lstStyle/>
                    <a:p>
                      <a:pPr eaLnBrk="0" latinLnBrk="1" hangingPunct="0">
                        <a:lnSpc>
                          <a:spcPct val="150000"/>
                        </a:lnSpc>
                        <a:spcBef>
                          <a:spcPts val="0"/>
                        </a:spcBef>
                      </a:pPr>
                      <a:r>
                        <a:rPr lang="zh-CN" altLang="en-US" sz="6430" kern="0" spc="12392"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6040" kern="0" spc="10609"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0">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电荷连线上</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的电场强度</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沿连线先变小后变大</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r h="0">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O点最小,但不为0</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O点为0</a:t>
                      </a:r>
                    </a:p>
                  </a:txBody>
                  <a:tcPr marL="45720" marR="45720"/>
                </a:tc>
                <a:extLst>
                  <a:ext uri="{0D108BD9-81ED-4DB2-BD59-A6C34878D82A}">
                    <a16:rowId xmlns:a16="http://schemas.microsoft.com/office/drawing/2014/main" val="10003"/>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中垂线上的电场强度</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O点最大,向外逐渐减小</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O点最小,向外先变大后变小</a:t>
                      </a:r>
                    </a:p>
                  </a:txBody>
                  <a:tcPr marL="45720" marR="45720"/>
                </a:tc>
                <a:extLst>
                  <a:ext uri="{0D108BD9-81ED-4DB2-BD59-A6C34878D82A}">
                    <a16:rowId xmlns:a16="http://schemas.microsoft.com/office/drawing/2014/main" val="10004"/>
                  </a:ext>
                </a:extLst>
              </a:tr>
              <a:tr h="0">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关于O点对称位置的电场强度</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A与A'、B与B'、C与C'</a:t>
                      </a:r>
                    </a:p>
                  </a:txBody>
                  <a:tcPr marL="45720" marR="45720"/>
                </a:tc>
                <a:tc hMerge="1">
                  <a:txBody>
                    <a:bodyPr/>
                    <a:lstStyle/>
                    <a:p>
                      <a:endParaRPr lang="zh-CN"/>
                    </a:p>
                  </a:txBody>
                  <a:tcPr marL="45720" marR="45720"/>
                </a:tc>
                <a:extLst>
                  <a:ext uri="{0D108BD9-81ED-4DB2-BD59-A6C34878D82A}">
                    <a16:rowId xmlns:a16="http://schemas.microsoft.com/office/drawing/2014/main" val="10005"/>
                  </a:ext>
                </a:extLst>
              </a:tr>
              <a:tr h="0">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等大同向</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等大反向</a:t>
                      </a:r>
                    </a:p>
                  </a:txBody>
                  <a:tcPr marL="45720" marR="45720"/>
                </a:tc>
                <a:extLst>
                  <a:ext uri="{0D108BD9-81ED-4DB2-BD59-A6C34878D82A}">
                    <a16:rowId xmlns:a16="http://schemas.microsoft.com/office/drawing/2014/main" val="10006"/>
                  </a:ext>
                </a:extLst>
              </a:tr>
            </a:tbl>
          </a:graphicData>
        </a:graphic>
      </p:graphicFrame>
      <p:pic>
        <p:nvPicPr>
          <p:cNvPr id="3" name="图片 3" descr="textimage8.jpeg"/>
          <p:cNvPicPr>
            <a:picLocks noChangeAspect="1"/>
          </p:cNvPicPr>
          <p:nvPr/>
        </p:nvPicPr>
        <p:blipFill>
          <a:blip r:embed="rId3"/>
          <a:stretch>
            <a:fillRect/>
          </a:stretch>
        </p:blipFill>
        <p:spPr>
          <a:xfrm>
            <a:off x="4931966" y="1581467"/>
            <a:ext cx="2145284" cy="1683749"/>
          </a:xfrm>
          <a:prstGeom prst="rect">
            <a:avLst/>
          </a:prstGeom>
        </p:spPr>
      </p:pic>
      <p:pic>
        <p:nvPicPr>
          <p:cNvPr id="4" name="图片 4" descr="textimage9.jpeg"/>
          <p:cNvPicPr>
            <a:picLocks noChangeAspect="1"/>
          </p:cNvPicPr>
          <p:nvPr/>
        </p:nvPicPr>
        <p:blipFill>
          <a:blip r:embed="rId4"/>
          <a:stretch>
            <a:fillRect/>
          </a:stretch>
        </p:blipFill>
        <p:spPr>
          <a:xfrm>
            <a:off x="8748390" y="1684031"/>
            <a:ext cx="1897422" cy="1581185"/>
          </a:xfrm>
          <a:prstGeom prst="rect">
            <a:avLst/>
          </a:prstGeom>
        </p:spPr>
      </p:pic>
      <p:sp>
        <p:nvSpPr>
          <p:cNvPr id="5" name="TextBox 2"/>
          <p:cNvSpPr txBox="1"/>
          <p:nvPr/>
        </p:nvSpPr>
        <p:spPr>
          <a:xfrm>
            <a:off x="468000" y="391160"/>
            <a:ext cx="11831400" cy="49770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二、两种等量点电荷电场线的分布</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FED7E467-F575-467B-B571-49F7D46A0C07}"/>
              </a:ext>
            </a:extLst>
          </p:cNvPr>
          <p:cNvSpPr txBox="1"/>
          <p:nvPr/>
        </p:nvSpPr>
        <p:spPr>
          <a:xfrm>
            <a:off x="1422878" y="493350"/>
            <a:ext cx="8261616" cy="497444"/>
          </a:xfrm>
          <a:prstGeom prst="rect">
            <a:avLst/>
          </a:prstGeom>
          <a:noFill/>
        </p:spPr>
        <p:txBody>
          <a:bodyPr wrap="square" lIns="0" tIns="0" rIns="0" bIns="0" rtlCol="0">
            <a:spAutoFit/>
          </a:bodyPr>
          <a:lstStyle/>
          <a:p>
            <a:pPr eaLnBrk="0" latinLnBrk="1" hangingPunct="0">
              <a:lnSpc>
                <a:spcPct val="150000"/>
              </a:lnSpc>
              <a:spcBef>
                <a:spcPts val="147"/>
              </a:spcBef>
            </a:pPr>
            <a:r>
              <a:rPr lang="zh-CN" altLang="en-US" sz="2410" b="1" kern="0" dirty="0">
                <a:solidFill>
                  <a:srgbClr val="000000"/>
                </a:solidFill>
                <a:latin typeface="Times New Roman" panose="02020603050405020304" pitchFamily="65" charset="-122"/>
                <a:ea typeface="微软雅黑" panose="020B0503020204020204" pitchFamily="34" charset="-122"/>
              </a:rPr>
              <a:t>三、</a:t>
            </a:r>
            <a:r>
              <a:rPr lang="zh-CN" altLang="en-US" sz="2409" b="1" kern="0" dirty="0">
                <a:solidFill>
                  <a:srgbClr val="000000"/>
                </a:solidFill>
                <a:latin typeface="Times New Roman" pitchFamily="65" charset="-122"/>
                <a:ea typeface="微软雅黑" pitchFamily="65" charset="-122"/>
              </a:rPr>
              <a:t>几种典型电场的电场线分布</a:t>
            </a:r>
            <a:endParaRPr lang="zh-CN" altLang="en-US" b="1" dirty="0"/>
          </a:p>
        </p:txBody>
      </p:sp>
      <p:pic>
        <p:nvPicPr>
          <p:cNvPr id="3" name="图片 3" descr="textimage2.jpeg">
            <a:extLst>
              <a:ext uri="{FF2B5EF4-FFF2-40B4-BE49-F238E27FC236}">
                <a16:creationId xmlns:a16="http://schemas.microsoft.com/office/drawing/2014/main" id="{DF9DF5DD-988A-43B9-9A0D-B506CE14DEEC}"/>
              </a:ext>
            </a:extLst>
          </p:cNvPr>
          <p:cNvPicPr>
            <a:picLocks noChangeAspect="1"/>
          </p:cNvPicPr>
          <p:nvPr/>
        </p:nvPicPr>
        <p:blipFill>
          <a:blip r:embed="rId2">
            <a:duotone>
              <a:schemeClr val="accent5">
                <a:shade val="45000"/>
                <a:satMod val="135000"/>
              </a:schemeClr>
              <a:prstClr val="white"/>
            </a:duotone>
          </a:blip>
          <a:stretch>
            <a:fillRect/>
          </a:stretch>
        </p:blipFill>
        <p:spPr>
          <a:xfrm>
            <a:off x="2121713" y="1080623"/>
            <a:ext cx="7290026" cy="2063843"/>
          </a:xfrm>
          <a:prstGeom prst="rect">
            <a:avLst/>
          </a:prstGeom>
        </p:spPr>
      </p:pic>
      <p:pic>
        <p:nvPicPr>
          <p:cNvPr id="4" name="图片 4" descr="textimage3.jpeg">
            <a:extLst>
              <a:ext uri="{FF2B5EF4-FFF2-40B4-BE49-F238E27FC236}">
                <a16:creationId xmlns:a16="http://schemas.microsoft.com/office/drawing/2014/main" id="{FBF4A8C8-EF1B-4CFA-80ED-895284087C07}"/>
              </a:ext>
            </a:extLst>
          </p:cNvPr>
          <p:cNvPicPr>
            <a:picLocks noChangeAspect="1"/>
          </p:cNvPicPr>
          <p:nvPr/>
        </p:nvPicPr>
        <p:blipFill>
          <a:blip r:embed="rId3">
            <a:duotone>
              <a:schemeClr val="accent5">
                <a:shade val="45000"/>
                <a:satMod val="135000"/>
              </a:schemeClr>
              <a:prstClr val="white"/>
            </a:duotone>
          </a:blip>
          <a:stretch>
            <a:fillRect/>
          </a:stretch>
        </p:blipFill>
        <p:spPr>
          <a:xfrm>
            <a:off x="1782167" y="3564285"/>
            <a:ext cx="7657954" cy="2577108"/>
          </a:xfrm>
          <a:prstGeom prst="rect">
            <a:avLst/>
          </a:prstGeom>
        </p:spPr>
      </p:pic>
    </p:spTree>
    <p:extLst>
      <p:ext uri="{BB962C8B-B14F-4D97-AF65-F5344CB8AC3E}">
        <p14:creationId xmlns:p14="http://schemas.microsoft.com/office/powerpoint/2010/main" val="423672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15</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求解电场强度的几种特殊方法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478" y="251917"/>
            <a:ext cx="11831400" cy="2283895"/>
          </a:xfrm>
          <a:prstGeom prst="rect">
            <a:avLst/>
          </a:prstGeom>
          <a:noFill/>
        </p:spPr>
        <p:txBody>
          <a:bodyPr wrap="square" lIns="0" tIns="0" rIns="0" bIns="0" rtlCol="0">
            <a:spAutoFit/>
          </a:bodyPr>
          <a:lstStyle/>
          <a:p>
            <a:pPr marL="0" indent="0" algn="ctr"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求解电场强度的几种特殊方法</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一、矢量叠加法</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1.叠加原则:</a:t>
            </a:r>
            <a:r>
              <a:rPr lang="zh-CN" altLang="en-US" sz="2410" kern="0" dirty="0">
                <a:solidFill>
                  <a:srgbClr val="FF0000"/>
                </a:solidFill>
                <a:latin typeface="Times New Roman" panose="02020603050405020304" pitchFamily="65" charset="-122"/>
                <a:ea typeface="华文细黑" panose="02010600040101010101" pitchFamily="65" charset="-122"/>
              </a:rPr>
              <a:t>矢量叠加遵循</a:t>
            </a:r>
            <a:r>
              <a:rPr lang="zh-CN" altLang="en-US" sz="2410" u="sng" kern="0" dirty="0">
                <a:solidFill>
                  <a:srgbClr val="FF0000"/>
                </a:solidFill>
                <a:latin typeface="Times New Roman" panose="02020603050405020304" pitchFamily="65" charset="-122"/>
                <a:ea typeface="华文细黑" panose="02010600040101010101" pitchFamily="65" charset="-122"/>
              </a:rPr>
              <a:t>平行四边形定则</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2.叠加法分析电场强度的一般步骤</a:t>
            </a:r>
            <a:r>
              <a:rPr lang="zh-CN" altLang="en-US" b="1" dirty="0"/>
              <a:t> </a:t>
            </a:r>
            <a:endParaRPr lang="zh-CN" altLang="en-US" dirty="0"/>
          </a:p>
        </p:txBody>
      </p:sp>
      <p:pic>
        <p:nvPicPr>
          <p:cNvPr id="3" name="图片 3" descr="textimage12.jpeg"/>
          <p:cNvPicPr>
            <a:picLocks noChangeAspect="1"/>
          </p:cNvPicPr>
          <p:nvPr/>
        </p:nvPicPr>
        <p:blipFill>
          <a:blip r:embed="rId3"/>
          <a:stretch>
            <a:fillRect/>
          </a:stretch>
        </p:blipFill>
        <p:spPr>
          <a:xfrm>
            <a:off x="3347790" y="2684116"/>
            <a:ext cx="5768555" cy="32412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304726" cy="25544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点为等边三角形</a:t>
            </a:r>
            <a:r>
              <a:rPr lang="zh-CN" altLang="en-US" sz="2410" i="1" kern="0" dirty="0">
                <a:solidFill>
                  <a:srgbClr val="000000"/>
                </a:solidFill>
                <a:latin typeface="Times New Roman" panose="02020603050405020304" pitchFamily="65" charset="-122"/>
                <a:ea typeface="华文细黑" panose="02010600040101010101" pitchFamily="65" charset="-122"/>
              </a:rPr>
              <a:t>ABC</a:t>
            </a:r>
            <a:r>
              <a:rPr lang="zh-CN" altLang="en-US" sz="2410" kern="0" dirty="0">
                <a:solidFill>
                  <a:srgbClr val="000000"/>
                </a:solidFill>
                <a:latin typeface="Times New Roman" panose="02020603050405020304" pitchFamily="65" charset="-122"/>
                <a:ea typeface="华文细黑" panose="02010600040101010101" pitchFamily="65" charset="-122"/>
              </a:rPr>
              <a:t>的中心。当在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两点放置电荷量均为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同种点电荷时,</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点处的电场强度大小为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。当在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两点放置电荷量均为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的同种点</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电荷时,</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点处的电场强度大小为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相等,则</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的比值为</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66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A.3　　    B.2</a:t>
            </a:r>
            <a:r>
              <a:rPr lang="zh-CN" altLang="en-US" sz="1620" kern="0" spc="115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C.</a:t>
            </a:r>
            <a:r>
              <a:rPr lang="zh-CN" altLang="en-US" sz="3285" kern="0" spc="-1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D.</a:t>
            </a:r>
            <a:r>
              <a:rPr lang="zh-CN" altLang="en-US" sz="1620" kern="0" spc="115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3.jpeg"/>
          <p:cNvPicPr>
            <a:picLocks noChangeAspect="1"/>
          </p:cNvPicPr>
          <p:nvPr/>
        </p:nvPicPr>
        <p:blipFill>
          <a:blip r:embed="rId4"/>
          <a:stretch>
            <a:fillRect/>
          </a:stretch>
        </p:blipFill>
        <p:spPr>
          <a:xfrm>
            <a:off x="9914750" y="1831880"/>
            <a:ext cx="1667502" cy="1548395"/>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605913991"/>
              </p:ext>
            </p:extLst>
          </p:nvPr>
        </p:nvGraphicFramePr>
        <p:xfrm>
          <a:off x="2843734" y="2376114"/>
          <a:ext cx="406487" cy="406487"/>
        </p:xfrm>
        <a:graphic>
          <a:graphicData uri="http://schemas.openxmlformats.org/presentationml/2006/ole">
            <mc:AlternateContent xmlns:mc="http://schemas.openxmlformats.org/markup-compatibility/2006">
              <mc:Choice xmlns:v="urn:schemas-microsoft-com:vml" Requires="v">
                <p:oleObj spid="_x0000_s8339" name="Equation" r:id="rId5" imgW="9448800" imgH="9448800" progId="">
                  <p:embed/>
                </p:oleObj>
              </mc:Choice>
              <mc:Fallback>
                <p:oleObj name="Equation" r:id="rId5" imgW="9448800" imgH="9448800" progId="">
                  <p:embed/>
                  <p:pic>
                    <p:nvPicPr>
                      <p:cNvPr id="0" name="图片 8192"/>
                      <p:cNvPicPr>
                        <a:picLocks noChangeAspect="1"/>
                      </p:cNvPicPr>
                      <p:nvPr/>
                    </p:nvPicPr>
                    <p:blipFill>
                      <a:blip r:embed="rId6"/>
                      <a:stretch>
                        <a:fillRect/>
                      </a:stretch>
                    </p:blipFill>
                    <p:spPr>
                      <a:xfrm>
                        <a:off x="2843734" y="2376114"/>
                        <a:ext cx="406487" cy="406487"/>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228918103"/>
              </p:ext>
            </p:extLst>
          </p:nvPr>
        </p:nvGraphicFramePr>
        <p:xfrm>
          <a:off x="4499918" y="2245902"/>
          <a:ext cx="400049" cy="714375"/>
        </p:xfrm>
        <a:graphic>
          <a:graphicData uri="http://schemas.openxmlformats.org/presentationml/2006/ole">
            <mc:AlternateContent xmlns:mc="http://schemas.openxmlformats.org/markup-compatibility/2006">
              <mc:Choice xmlns:v="urn:schemas-microsoft-com:vml" Requires="v">
                <p:oleObj spid="_x0000_s8340" name="Equation" r:id="rId7" imgW="10668000" imgH="18897600" progId="">
                  <p:embed/>
                </p:oleObj>
              </mc:Choice>
              <mc:Fallback>
                <p:oleObj name="Equation" r:id="rId7" imgW="10668000" imgH="18897600" progId="">
                  <p:embed/>
                  <p:pic>
                    <p:nvPicPr>
                      <p:cNvPr id="0" name="图片 8193"/>
                      <p:cNvPicPr>
                        <a:picLocks noChangeAspect="1"/>
                      </p:cNvPicPr>
                      <p:nvPr/>
                    </p:nvPicPr>
                    <p:blipFill>
                      <a:blip r:embed="rId8"/>
                      <a:stretch>
                        <a:fillRect/>
                      </a:stretch>
                    </p:blipFill>
                    <p:spPr>
                      <a:xfrm>
                        <a:off x="4499918" y="2245902"/>
                        <a:ext cx="400049"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407234399"/>
              </p:ext>
            </p:extLst>
          </p:nvPr>
        </p:nvGraphicFramePr>
        <p:xfrm>
          <a:off x="6084094" y="2349337"/>
          <a:ext cx="375480" cy="375480"/>
        </p:xfrm>
        <a:graphic>
          <a:graphicData uri="http://schemas.openxmlformats.org/presentationml/2006/ole">
            <mc:AlternateContent xmlns:mc="http://schemas.openxmlformats.org/markup-compatibility/2006">
              <mc:Choice xmlns:v="urn:schemas-microsoft-com:vml" Requires="v">
                <p:oleObj spid="_x0000_s8341" name="Equation" r:id="rId9" imgW="9448800" imgH="9448800" progId="">
                  <p:embed/>
                </p:oleObj>
              </mc:Choice>
              <mc:Fallback>
                <p:oleObj name="Equation" r:id="rId9" imgW="9448800" imgH="9448800" progId="">
                  <p:embed/>
                  <p:pic>
                    <p:nvPicPr>
                      <p:cNvPr id="0" name="图片 8194"/>
                      <p:cNvPicPr>
                        <a:picLocks noChangeAspect="1"/>
                      </p:cNvPicPr>
                      <p:nvPr/>
                    </p:nvPicPr>
                    <p:blipFill>
                      <a:blip r:embed="rId10"/>
                      <a:stretch>
                        <a:fillRect/>
                      </a:stretch>
                    </p:blipFill>
                    <p:spPr>
                      <a:xfrm>
                        <a:off x="6084094" y="2349337"/>
                        <a:ext cx="375480" cy="375480"/>
                      </a:xfrm>
                      <a:prstGeom prst="rect">
                        <a:avLst/>
                      </a:prstGeom>
                      <a:noFill/>
                      <a:ln w="9525">
                        <a:noFill/>
                      </a:ln>
                    </p:spPr>
                  </p:pic>
                </p:oleObj>
              </mc:Fallback>
            </mc:AlternateContent>
          </a:graphicData>
        </a:graphic>
      </p:graphicFrame>
      <p:sp>
        <p:nvSpPr>
          <p:cNvPr id="8" name="文本框 8"/>
          <p:cNvSpPr txBox="1"/>
          <p:nvPr/>
        </p:nvSpPr>
        <p:spPr>
          <a:xfrm>
            <a:off x="9941746" y="1452550"/>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9" name="TextBox 2">
            <a:extLst>
              <a:ext uri="{FF2B5EF4-FFF2-40B4-BE49-F238E27FC236}">
                <a16:creationId xmlns:a16="http://schemas.microsoft.com/office/drawing/2014/main" id="{40A8D0E6-4F85-43AF-8FF7-1BF4532EED14}"/>
              </a:ext>
            </a:extLst>
          </p:cNvPr>
          <p:cNvSpPr txBox="1"/>
          <p:nvPr/>
        </p:nvSpPr>
        <p:spPr>
          <a:xfrm>
            <a:off x="539478" y="3228275"/>
            <a:ext cx="11831400" cy="330468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设等边三角形边长为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,放置电荷量为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的点电荷,</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处点电荷在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点产生的电场</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强度大小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90" kern="0" spc="-83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,由矢量叠加原理可知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点的电场强度大小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655" kern="0" spc="111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90" kern="0" spc="-83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;放置电荷量为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点电荷,</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处点电荷在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点产生的电场强度大小为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5115" kern="0" spc="231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2695" kern="0" spc="-14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,由矢量叠加原理可</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9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点的电场强度大小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4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,即</a:t>
            </a:r>
            <a:r>
              <a:rPr lang="zh-CN" altLang="en-US" sz="1615" kern="0" spc="115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7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10" kern="0" spc="-4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3315" kern="0" spc="-76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75" kern="0" spc="-12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0" name="对象 9">
            <a:extLst>
              <a:ext uri="{FF2B5EF4-FFF2-40B4-BE49-F238E27FC236}">
                <a16:creationId xmlns:a16="http://schemas.microsoft.com/office/drawing/2014/main" id="{076B2F5D-4CA3-4DE8-858B-E6EDCD657D11}"/>
              </a:ext>
            </a:extLst>
          </p:cNvPr>
          <p:cNvGraphicFramePr>
            <a:graphicFrameLocks noChangeAspect="1"/>
          </p:cNvGraphicFramePr>
          <p:nvPr>
            <p:extLst>
              <p:ext uri="{D42A27DB-BD31-4B8C-83A1-F6EECF244321}">
                <p14:modId xmlns:p14="http://schemas.microsoft.com/office/powerpoint/2010/main" val="477409504"/>
              </p:ext>
            </p:extLst>
          </p:nvPr>
        </p:nvGraphicFramePr>
        <p:xfrm>
          <a:off x="2257608" y="3847946"/>
          <a:ext cx="285750" cy="657225"/>
        </p:xfrm>
        <a:graphic>
          <a:graphicData uri="http://schemas.openxmlformats.org/presentationml/2006/ole">
            <mc:AlternateContent xmlns:mc="http://schemas.openxmlformats.org/markup-compatibility/2006">
              <mc:Choice xmlns:v="urn:schemas-microsoft-com:vml" Requires="v">
                <p:oleObj spid="_x0000_s8342" name="Equation" r:id="rId11" imgW="7620000" imgH="17373600" progId="">
                  <p:embed/>
                </p:oleObj>
              </mc:Choice>
              <mc:Fallback>
                <p:oleObj name="Equation" r:id="rId11" imgW="7620000" imgH="17373600" progId="">
                  <p:embed/>
                  <p:pic>
                    <p:nvPicPr>
                      <p:cNvPr id="4" name="对象 3"/>
                      <p:cNvPicPr>
                        <a:picLocks noChangeAspect="1"/>
                      </p:cNvPicPr>
                      <p:nvPr/>
                    </p:nvPicPr>
                    <p:blipFill>
                      <a:blip r:embed="rId12"/>
                      <a:stretch>
                        <a:fillRect/>
                      </a:stretch>
                    </p:blipFill>
                    <p:spPr>
                      <a:xfrm>
                        <a:off x="2257608" y="3847946"/>
                        <a:ext cx="285750" cy="657225"/>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56C61074-7343-49F4-AAD1-7ED2F7E29C46}"/>
              </a:ext>
            </a:extLst>
          </p:cNvPr>
          <p:cNvGraphicFramePr>
            <a:graphicFrameLocks noChangeAspect="1"/>
          </p:cNvGraphicFramePr>
          <p:nvPr>
            <p:extLst>
              <p:ext uri="{D42A27DB-BD31-4B8C-83A1-F6EECF244321}">
                <p14:modId xmlns:p14="http://schemas.microsoft.com/office/powerpoint/2010/main" val="3081460830"/>
              </p:ext>
            </p:extLst>
          </p:nvPr>
        </p:nvGraphicFramePr>
        <p:xfrm>
          <a:off x="8461948" y="3971808"/>
          <a:ext cx="352424" cy="352424"/>
        </p:xfrm>
        <a:graphic>
          <a:graphicData uri="http://schemas.openxmlformats.org/presentationml/2006/ole">
            <mc:AlternateContent xmlns:mc="http://schemas.openxmlformats.org/markup-compatibility/2006">
              <mc:Choice xmlns:v="urn:schemas-microsoft-com:vml" Requires="v">
                <p:oleObj spid="_x0000_s8343" name="Equation" r:id="rId13" imgW="9448800" imgH="9448800" progId="">
                  <p:embed/>
                </p:oleObj>
              </mc:Choice>
              <mc:Fallback>
                <p:oleObj name="Equation" r:id="rId13" imgW="9448800" imgH="9448800" progId="">
                  <p:embed/>
                  <p:pic>
                    <p:nvPicPr>
                      <p:cNvPr id="5" name="对象 4"/>
                      <p:cNvPicPr>
                        <a:picLocks noChangeAspect="1"/>
                      </p:cNvPicPr>
                      <p:nvPr/>
                    </p:nvPicPr>
                    <p:blipFill>
                      <a:blip r:embed="rId14"/>
                      <a:stretch>
                        <a:fillRect/>
                      </a:stretch>
                    </p:blipFill>
                    <p:spPr>
                      <a:xfrm>
                        <a:off x="8461948" y="3971808"/>
                        <a:ext cx="352424" cy="352424"/>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2E79467B-1A60-4F63-964F-332DE43C46FD}"/>
              </a:ext>
            </a:extLst>
          </p:cNvPr>
          <p:cNvGraphicFramePr>
            <a:graphicFrameLocks noChangeAspect="1"/>
          </p:cNvGraphicFramePr>
          <p:nvPr>
            <p:extLst>
              <p:ext uri="{D42A27DB-BD31-4B8C-83A1-F6EECF244321}">
                <p14:modId xmlns:p14="http://schemas.microsoft.com/office/powerpoint/2010/main" val="4283654957"/>
              </p:ext>
            </p:extLst>
          </p:nvPr>
        </p:nvGraphicFramePr>
        <p:xfrm>
          <a:off x="8949013" y="3847946"/>
          <a:ext cx="285750" cy="657224"/>
        </p:xfrm>
        <a:graphic>
          <a:graphicData uri="http://schemas.openxmlformats.org/presentationml/2006/ole">
            <mc:AlternateContent xmlns:mc="http://schemas.openxmlformats.org/markup-compatibility/2006">
              <mc:Choice xmlns:v="urn:schemas-microsoft-com:vml" Requires="v">
                <p:oleObj spid="_x0000_s8344" name="Equation" r:id="rId15" imgW="7620000" imgH="17373600" progId="">
                  <p:embed/>
                </p:oleObj>
              </mc:Choice>
              <mc:Fallback>
                <p:oleObj name="Equation" r:id="rId15" imgW="7620000" imgH="17373600" progId="">
                  <p:embed/>
                  <p:pic>
                    <p:nvPicPr>
                      <p:cNvPr id="6" name="对象 5"/>
                      <p:cNvPicPr>
                        <a:picLocks noChangeAspect="1"/>
                      </p:cNvPicPr>
                      <p:nvPr/>
                    </p:nvPicPr>
                    <p:blipFill>
                      <a:blip r:embed="rId16"/>
                      <a:stretch>
                        <a:fillRect/>
                      </a:stretch>
                    </p:blipFill>
                    <p:spPr>
                      <a:xfrm>
                        <a:off x="8949013" y="3847946"/>
                        <a:ext cx="285750" cy="65722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085E816D-8351-4D79-AEB7-683DDFEE5AF8}"/>
              </a:ext>
            </a:extLst>
          </p:cNvPr>
          <p:cNvGraphicFramePr>
            <a:graphicFrameLocks noChangeAspect="1"/>
          </p:cNvGraphicFramePr>
          <p:nvPr>
            <p:extLst>
              <p:ext uri="{D42A27DB-BD31-4B8C-83A1-F6EECF244321}">
                <p14:modId xmlns:p14="http://schemas.microsoft.com/office/powerpoint/2010/main" val="962493"/>
              </p:ext>
            </p:extLst>
          </p:nvPr>
        </p:nvGraphicFramePr>
        <p:xfrm>
          <a:off x="7394690" y="4585597"/>
          <a:ext cx="807473" cy="1068474"/>
        </p:xfrm>
        <a:graphic>
          <a:graphicData uri="http://schemas.openxmlformats.org/presentationml/2006/ole">
            <mc:AlternateContent xmlns:mc="http://schemas.openxmlformats.org/markup-compatibility/2006">
              <mc:Choice xmlns:v="urn:schemas-microsoft-com:vml" Requires="v">
                <p:oleObj spid="_x0000_s8345" name="Equation" r:id="rId17" imgW="24993600" imgH="32918400" progId="">
                  <p:embed/>
                </p:oleObj>
              </mc:Choice>
              <mc:Fallback>
                <p:oleObj name="Equation" r:id="rId17" imgW="24993600" imgH="32918400" progId="">
                  <p:embed/>
                  <p:pic>
                    <p:nvPicPr>
                      <p:cNvPr id="7" name="对象 6"/>
                      <p:cNvPicPr>
                        <a:picLocks noChangeAspect="1"/>
                      </p:cNvPicPr>
                      <p:nvPr/>
                    </p:nvPicPr>
                    <p:blipFill>
                      <a:blip r:embed="rId18"/>
                      <a:stretch>
                        <a:fillRect/>
                      </a:stretch>
                    </p:blipFill>
                    <p:spPr>
                      <a:xfrm>
                        <a:off x="7394690" y="4585597"/>
                        <a:ext cx="807473" cy="1068474"/>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3E7C78EA-9712-4FC9-BC36-D4FA607373FA}"/>
              </a:ext>
            </a:extLst>
          </p:cNvPr>
          <p:cNvGraphicFramePr>
            <a:graphicFrameLocks noChangeAspect="1"/>
          </p:cNvGraphicFramePr>
          <p:nvPr>
            <p:extLst>
              <p:ext uri="{D42A27DB-BD31-4B8C-83A1-F6EECF244321}">
                <p14:modId xmlns:p14="http://schemas.microsoft.com/office/powerpoint/2010/main" val="1022337367"/>
              </p:ext>
            </p:extLst>
          </p:nvPr>
        </p:nvGraphicFramePr>
        <p:xfrm>
          <a:off x="8797879" y="4885571"/>
          <a:ext cx="323850" cy="657225"/>
        </p:xfrm>
        <a:graphic>
          <a:graphicData uri="http://schemas.openxmlformats.org/presentationml/2006/ole">
            <mc:AlternateContent xmlns:mc="http://schemas.openxmlformats.org/markup-compatibility/2006">
              <mc:Choice xmlns:v="urn:schemas-microsoft-com:vml" Requires="v">
                <p:oleObj spid="_x0000_s8346" name="Equation" r:id="rId19" imgW="8534400" imgH="17373600" progId="">
                  <p:embed/>
                </p:oleObj>
              </mc:Choice>
              <mc:Fallback>
                <p:oleObj name="Equation" r:id="rId19" imgW="8534400" imgH="17373600" progId="">
                  <p:embed/>
                  <p:pic>
                    <p:nvPicPr>
                      <p:cNvPr id="8" name="对象 7"/>
                      <p:cNvPicPr>
                        <a:picLocks noChangeAspect="1"/>
                      </p:cNvPicPr>
                      <p:nvPr/>
                    </p:nvPicPr>
                    <p:blipFill>
                      <a:blip r:embed="rId20"/>
                      <a:stretch>
                        <a:fillRect/>
                      </a:stretch>
                    </p:blipFill>
                    <p:spPr>
                      <a:xfrm>
                        <a:off x="8797879" y="4885571"/>
                        <a:ext cx="323850" cy="65722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D5408316-034B-4B36-B230-E1065F337309}"/>
              </a:ext>
            </a:extLst>
          </p:cNvPr>
          <p:cNvGraphicFramePr>
            <a:graphicFrameLocks noChangeAspect="1"/>
          </p:cNvGraphicFramePr>
          <p:nvPr>
            <p:extLst>
              <p:ext uri="{D42A27DB-BD31-4B8C-83A1-F6EECF244321}">
                <p14:modId xmlns:p14="http://schemas.microsoft.com/office/powerpoint/2010/main" val="993885412"/>
              </p:ext>
            </p:extLst>
          </p:nvPr>
        </p:nvGraphicFramePr>
        <p:xfrm>
          <a:off x="4238091" y="5853447"/>
          <a:ext cx="323850" cy="657225"/>
        </p:xfrm>
        <a:graphic>
          <a:graphicData uri="http://schemas.openxmlformats.org/presentationml/2006/ole">
            <mc:AlternateContent xmlns:mc="http://schemas.openxmlformats.org/markup-compatibility/2006">
              <mc:Choice xmlns:v="urn:schemas-microsoft-com:vml" Requires="v">
                <p:oleObj spid="_x0000_s8347" name="Equation" r:id="rId21" imgW="8534400" imgH="17373600" progId="">
                  <p:embed/>
                </p:oleObj>
              </mc:Choice>
              <mc:Fallback>
                <p:oleObj name="Equation" r:id="rId21" imgW="8534400" imgH="17373600" progId="">
                  <p:embed/>
                  <p:pic>
                    <p:nvPicPr>
                      <p:cNvPr id="9" name="对象 8"/>
                      <p:cNvPicPr>
                        <a:picLocks noChangeAspect="1"/>
                      </p:cNvPicPr>
                      <p:nvPr/>
                    </p:nvPicPr>
                    <p:blipFill>
                      <a:blip r:embed="rId22"/>
                      <a:stretch>
                        <a:fillRect/>
                      </a:stretch>
                    </p:blipFill>
                    <p:spPr>
                      <a:xfrm>
                        <a:off x="4238091" y="5853447"/>
                        <a:ext cx="323850" cy="657225"/>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4D7261BB-B046-4958-BE6D-FA29546C8E07}"/>
              </a:ext>
            </a:extLst>
          </p:cNvPr>
          <p:cNvGraphicFramePr>
            <a:graphicFrameLocks noChangeAspect="1"/>
          </p:cNvGraphicFramePr>
          <p:nvPr>
            <p:extLst>
              <p:ext uri="{D42A27DB-BD31-4B8C-83A1-F6EECF244321}">
                <p14:modId xmlns:p14="http://schemas.microsoft.com/office/powerpoint/2010/main" val="4287287475"/>
              </p:ext>
            </p:extLst>
          </p:nvPr>
        </p:nvGraphicFramePr>
        <p:xfrm>
          <a:off x="4944441" y="5977310"/>
          <a:ext cx="352424" cy="352424"/>
        </p:xfrm>
        <a:graphic>
          <a:graphicData uri="http://schemas.openxmlformats.org/presentationml/2006/ole">
            <mc:AlternateContent xmlns:mc="http://schemas.openxmlformats.org/markup-compatibility/2006">
              <mc:Choice xmlns:v="urn:schemas-microsoft-com:vml" Requires="v">
                <p:oleObj spid="_x0000_s8348" name="Equation" r:id="rId23" imgW="9448800" imgH="9448800" progId="">
                  <p:embed/>
                </p:oleObj>
              </mc:Choice>
              <mc:Fallback>
                <p:oleObj name="Equation" r:id="rId23" imgW="9448800" imgH="9448800" progId="">
                  <p:embed/>
                  <p:pic>
                    <p:nvPicPr>
                      <p:cNvPr id="10" name="对象 9"/>
                      <p:cNvPicPr>
                        <a:picLocks noChangeAspect="1"/>
                      </p:cNvPicPr>
                      <p:nvPr/>
                    </p:nvPicPr>
                    <p:blipFill>
                      <a:blip r:embed="rId24"/>
                      <a:stretch>
                        <a:fillRect/>
                      </a:stretch>
                    </p:blipFill>
                    <p:spPr>
                      <a:xfrm>
                        <a:off x="4944441" y="5977310"/>
                        <a:ext cx="352424" cy="352424"/>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F3938FC6-25E2-4312-9E80-C518080F3B17}"/>
              </a:ext>
            </a:extLst>
          </p:cNvPr>
          <p:cNvGraphicFramePr>
            <a:graphicFrameLocks noChangeAspect="1"/>
          </p:cNvGraphicFramePr>
          <p:nvPr>
            <p:extLst>
              <p:ext uri="{D42A27DB-BD31-4B8C-83A1-F6EECF244321}">
                <p14:modId xmlns:p14="http://schemas.microsoft.com/office/powerpoint/2010/main" val="246274203"/>
              </p:ext>
            </p:extLst>
          </p:nvPr>
        </p:nvGraphicFramePr>
        <p:xfrm>
          <a:off x="5431506" y="5853447"/>
          <a:ext cx="285750" cy="657224"/>
        </p:xfrm>
        <a:graphic>
          <a:graphicData uri="http://schemas.openxmlformats.org/presentationml/2006/ole">
            <mc:AlternateContent xmlns:mc="http://schemas.openxmlformats.org/markup-compatibility/2006">
              <mc:Choice xmlns:v="urn:schemas-microsoft-com:vml" Requires="v">
                <p:oleObj spid="_x0000_s8349" name="Equation" r:id="rId25" imgW="7620000" imgH="17373600" progId="">
                  <p:embed/>
                </p:oleObj>
              </mc:Choice>
              <mc:Fallback>
                <p:oleObj name="Equation" r:id="rId25" imgW="7620000" imgH="17373600" progId="">
                  <p:embed/>
                  <p:pic>
                    <p:nvPicPr>
                      <p:cNvPr id="11" name="对象 10"/>
                      <p:cNvPicPr>
                        <a:picLocks noChangeAspect="1"/>
                      </p:cNvPicPr>
                      <p:nvPr/>
                    </p:nvPicPr>
                    <p:blipFill>
                      <a:blip r:embed="rId26"/>
                      <a:stretch>
                        <a:fillRect/>
                      </a:stretch>
                    </p:blipFill>
                    <p:spPr>
                      <a:xfrm>
                        <a:off x="5431506" y="5853447"/>
                        <a:ext cx="285750" cy="657224"/>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EBB13532-CC42-47BC-A4CC-D5CD0E580499}"/>
              </a:ext>
            </a:extLst>
          </p:cNvPr>
          <p:cNvGraphicFramePr>
            <a:graphicFrameLocks noChangeAspect="1"/>
          </p:cNvGraphicFramePr>
          <p:nvPr>
            <p:extLst>
              <p:ext uri="{D42A27DB-BD31-4B8C-83A1-F6EECF244321}">
                <p14:modId xmlns:p14="http://schemas.microsoft.com/office/powerpoint/2010/main" val="3127083598"/>
              </p:ext>
            </p:extLst>
          </p:nvPr>
        </p:nvGraphicFramePr>
        <p:xfrm>
          <a:off x="6177469" y="5853447"/>
          <a:ext cx="323850" cy="657225"/>
        </p:xfrm>
        <a:graphic>
          <a:graphicData uri="http://schemas.openxmlformats.org/presentationml/2006/ole">
            <mc:AlternateContent xmlns:mc="http://schemas.openxmlformats.org/markup-compatibility/2006">
              <mc:Choice xmlns:v="urn:schemas-microsoft-com:vml" Requires="v">
                <p:oleObj spid="_x0000_s8350" name="Equation" r:id="rId27" imgW="8534400" imgH="17373600" progId="">
                  <p:embed/>
                </p:oleObj>
              </mc:Choice>
              <mc:Fallback>
                <p:oleObj name="Equation" r:id="rId27" imgW="8534400" imgH="17373600" progId="">
                  <p:embed/>
                  <p:pic>
                    <p:nvPicPr>
                      <p:cNvPr id="12" name="对象 11"/>
                      <p:cNvPicPr>
                        <a:picLocks noChangeAspect="1"/>
                      </p:cNvPicPr>
                      <p:nvPr/>
                    </p:nvPicPr>
                    <p:blipFill>
                      <a:blip r:embed="rId28"/>
                      <a:stretch>
                        <a:fillRect/>
                      </a:stretch>
                    </p:blipFill>
                    <p:spPr>
                      <a:xfrm>
                        <a:off x="6177469" y="5853447"/>
                        <a:ext cx="323850" cy="657225"/>
                      </a:xfrm>
                      <a:prstGeom prst="rect">
                        <a:avLst/>
                      </a:prstGeom>
                      <a:noFill/>
                      <a:ln w="9525">
                        <a:noFill/>
                      </a:ln>
                    </p:spPr>
                  </p:pic>
                </p:oleObj>
              </mc:Fallback>
            </mc:AlternateContent>
          </a:graphicData>
        </a:graphic>
      </p:graphicFrame>
      <p:graphicFrame>
        <p:nvGraphicFramePr>
          <p:cNvPr id="19" name="对象 18">
            <a:extLst>
              <a:ext uri="{FF2B5EF4-FFF2-40B4-BE49-F238E27FC236}">
                <a16:creationId xmlns:a16="http://schemas.microsoft.com/office/drawing/2014/main" id="{59826878-A221-4F79-AC93-2029F3043693}"/>
              </a:ext>
            </a:extLst>
          </p:cNvPr>
          <p:cNvGraphicFramePr>
            <a:graphicFrameLocks noChangeAspect="1"/>
          </p:cNvGraphicFramePr>
          <p:nvPr>
            <p:extLst>
              <p:ext uri="{D42A27DB-BD31-4B8C-83A1-F6EECF244321}">
                <p14:modId xmlns:p14="http://schemas.microsoft.com/office/powerpoint/2010/main" val="4232374408"/>
              </p:ext>
            </p:extLst>
          </p:nvPr>
        </p:nvGraphicFramePr>
        <p:xfrm>
          <a:off x="7189819" y="5864721"/>
          <a:ext cx="323850" cy="723900"/>
        </p:xfrm>
        <a:graphic>
          <a:graphicData uri="http://schemas.openxmlformats.org/presentationml/2006/ole">
            <mc:AlternateContent xmlns:mc="http://schemas.openxmlformats.org/markup-compatibility/2006">
              <mc:Choice xmlns:v="urn:schemas-microsoft-com:vml" Requires="v">
                <p:oleObj spid="_x0000_s8351" name="Equation" r:id="rId29" imgW="8534400" imgH="19202400" progId="">
                  <p:embed/>
                </p:oleObj>
              </mc:Choice>
              <mc:Fallback>
                <p:oleObj name="Equation" r:id="rId29" imgW="8534400" imgH="19202400" progId="">
                  <p:embed/>
                  <p:pic>
                    <p:nvPicPr>
                      <p:cNvPr id="13" name="对象 12"/>
                      <p:cNvPicPr>
                        <a:picLocks noChangeAspect="1"/>
                      </p:cNvPicPr>
                      <p:nvPr/>
                    </p:nvPicPr>
                    <p:blipFill>
                      <a:blip r:embed="rId30"/>
                      <a:stretch>
                        <a:fillRect/>
                      </a:stretch>
                    </p:blipFill>
                    <p:spPr>
                      <a:xfrm>
                        <a:off x="7189819" y="5864721"/>
                        <a:ext cx="323850" cy="723900"/>
                      </a:xfrm>
                      <a:prstGeom prst="rect">
                        <a:avLst/>
                      </a:prstGeom>
                      <a:noFill/>
                      <a:ln w="9525">
                        <a:noFill/>
                      </a:ln>
                    </p:spPr>
                  </p:pic>
                </p:oleObj>
              </mc:Fallback>
            </mc:AlternateContent>
          </a:graphicData>
        </a:graphic>
      </p:graphicFrame>
      <p:graphicFrame>
        <p:nvGraphicFramePr>
          <p:cNvPr id="20" name="对象 19">
            <a:extLst>
              <a:ext uri="{FF2B5EF4-FFF2-40B4-BE49-F238E27FC236}">
                <a16:creationId xmlns:a16="http://schemas.microsoft.com/office/drawing/2014/main" id="{BE7557FB-8A8E-45C8-8344-2D1FE58CDBA7}"/>
              </a:ext>
            </a:extLst>
          </p:cNvPr>
          <p:cNvGraphicFramePr>
            <a:graphicFrameLocks noChangeAspect="1"/>
          </p:cNvGraphicFramePr>
          <p:nvPr>
            <p:extLst>
              <p:ext uri="{D42A27DB-BD31-4B8C-83A1-F6EECF244321}">
                <p14:modId xmlns:p14="http://schemas.microsoft.com/office/powerpoint/2010/main" val="641044280"/>
              </p:ext>
            </p:extLst>
          </p:nvPr>
        </p:nvGraphicFramePr>
        <p:xfrm>
          <a:off x="7686243" y="5797525"/>
          <a:ext cx="400050" cy="714375"/>
        </p:xfrm>
        <a:graphic>
          <a:graphicData uri="http://schemas.openxmlformats.org/presentationml/2006/ole">
            <mc:AlternateContent xmlns:mc="http://schemas.openxmlformats.org/markup-compatibility/2006">
              <mc:Choice xmlns:v="urn:schemas-microsoft-com:vml" Requires="v">
                <p:oleObj spid="_x0000_s8352" name="Equation" r:id="rId31" imgW="10668000" imgH="18897600" progId="">
                  <p:embed/>
                </p:oleObj>
              </mc:Choice>
              <mc:Fallback>
                <p:oleObj name="Equation" r:id="rId31" imgW="10668000" imgH="18897600" progId="">
                  <p:embed/>
                  <p:pic>
                    <p:nvPicPr>
                      <p:cNvPr id="14" name="对象 13"/>
                      <p:cNvPicPr>
                        <a:picLocks noChangeAspect="1"/>
                      </p:cNvPicPr>
                      <p:nvPr/>
                    </p:nvPicPr>
                    <p:blipFill>
                      <a:blip r:embed="rId32"/>
                      <a:stretch>
                        <a:fillRect/>
                      </a:stretch>
                    </p:blipFill>
                    <p:spPr>
                      <a:xfrm>
                        <a:off x="7686243" y="5797525"/>
                        <a:ext cx="40005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eaLnBrk="0" latinLnBrk="1" hangingPunct="0">
              <a:lnSpc>
                <a:spcPct val="150000"/>
              </a:lnSpc>
              <a:spcBef>
                <a:spcPts val="130"/>
              </a:spcBef>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二、对称法</a:t>
            </a:r>
            <a:endParaRPr lang="zh-CN" altLang="en-US" sz="2800" b="1" dirty="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利用</a:t>
            </a:r>
            <a:r>
              <a:rPr lang="zh-CN" altLang="en-US" sz="2410" u="sng" kern="0" dirty="0">
                <a:solidFill>
                  <a:srgbClr val="FF0000"/>
                </a:solidFill>
                <a:latin typeface="华文细黑" panose="02010600040101010101" pitchFamily="65" charset="-122"/>
                <a:ea typeface="华文细黑" panose="02010600040101010101" pitchFamily="65" charset="-122"/>
                <a:sym typeface="Times New Roman" panose="02020603050405020304"/>
              </a:rPr>
              <a:t>空间上对称分布的电荷形成的电场</a:t>
            </a:r>
            <a:r>
              <a:rPr lang="zh-CN" altLang="en-US" sz="2410" u="sng" kern="0" dirty="0">
                <a:solidFill>
                  <a:srgbClr val="000000"/>
                </a:solidFill>
                <a:latin typeface="华文细黑" panose="02010600040101010101" pitchFamily="65" charset="-122"/>
                <a:ea typeface="华文细黑" panose="02010600040101010101" pitchFamily="65" charset="-122"/>
                <a:sym typeface="Times New Roman" panose="02020603050405020304"/>
              </a:rPr>
              <a:t>具有对称性</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的特点</a:t>
            </a:r>
            <a:r>
              <a:rPr lang="en-US" altLang="zh-CN"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使复杂电场的叠加计算问</a:t>
            </a:r>
            <a:br>
              <a:rPr lang="zh-CN" altLang="en-US" sz="2800" dirty="0">
                <a:latin typeface="华文细黑" panose="02010600040101010101" pitchFamily="65" charset="-122"/>
                <a:ea typeface="华文细黑" panose="02010600040101010101" pitchFamily="65" charset="-122"/>
                <a:sym typeface="Times New Roman" panose="02020603050405020304"/>
              </a:rPr>
            </a:b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题简化。</a:t>
            </a:r>
            <a:endParaRPr lang="zh-CN" altLang="en-US" sz="2800" dirty="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例如,图中均匀带电圆环中心处的场强为0。</a:t>
            </a:r>
            <a:r>
              <a:rPr lang="zh-CN" altLang="en-US" dirty="0">
                <a:latin typeface="华文细黑" panose="02010600040101010101" pitchFamily="65" charset="-122"/>
                <a:ea typeface="华文细黑" panose="02010600040101010101" pitchFamily="65" charset="-122"/>
              </a:rPr>
              <a:t> </a:t>
            </a:r>
            <a:endParaRPr lang="zh-CN" altLang="en-US" dirty="0"/>
          </a:p>
        </p:txBody>
      </p:sp>
      <p:pic>
        <p:nvPicPr>
          <p:cNvPr id="3" name="图片 3" descr="textimage14.jpeg"/>
          <p:cNvPicPr>
            <a:picLocks noChangeAspect="1"/>
          </p:cNvPicPr>
          <p:nvPr/>
        </p:nvPicPr>
        <p:blipFill>
          <a:blip r:embed="rId3"/>
          <a:stretch>
            <a:fillRect/>
          </a:stretch>
        </p:blipFill>
        <p:spPr>
          <a:xfrm>
            <a:off x="6516142" y="2205831"/>
            <a:ext cx="2571750" cy="2428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045382" cy="25269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、均匀带电的半圆弧金属丝所带电荷量为+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,其在圆心处产生的电场强度大小为</a:t>
            </a:r>
            <a:r>
              <a:rPr lang="zh-CN" altLang="en-US" sz="3090" kern="0" spc="118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,其中</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为静电力常量。现有一半径为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、均匀带电的</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圆弧金属丝所带电荷量也为+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,则其在圆心处产生的电场强度大小为(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A.</a:t>
            </a:r>
            <a:r>
              <a:rPr lang="zh-CN" altLang="en-US" sz="3020" kern="0" spc="125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B.</a:t>
            </a:r>
            <a:r>
              <a:rPr lang="zh-CN" altLang="en-US" sz="3285" kern="0" spc="241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C.</a:t>
            </a:r>
            <a:r>
              <a:rPr lang="zh-CN" altLang="en-US" sz="3285" kern="0" spc="361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D.</a:t>
            </a:r>
            <a:r>
              <a:rPr lang="zh-CN" altLang="en-US" sz="3020" kern="0" spc="125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940436739"/>
              </p:ext>
            </p:extLst>
          </p:nvPr>
        </p:nvGraphicFramePr>
        <p:xfrm>
          <a:off x="1658083" y="971439"/>
          <a:ext cx="542925" cy="657225"/>
        </p:xfrm>
        <a:graphic>
          <a:graphicData uri="http://schemas.openxmlformats.org/presentationml/2006/ole">
            <mc:AlternateContent xmlns:mc="http://schemas.openxmlformats.org/markup-compatibility/2006">
              <mc:Choice xmlns:v="urn:schemas-microsoft-com:vml" Requires="v">
                <p:oleObj spid="_x0000_s10396" name="Equation" r:id="rId4" imgW="14325600" imgH="17373600" progId="">
                  <p:embed/>
                </p:oleObj>
              </mc:Choice>
              <mc:Fallback>
                <p:oleObj name="Equation" r:id="rId4" imgW="14325600" imgH="17373600" progId="">
                  <p:embed/>
                  <p:pic>
                    <p:nvPicPr>
                      <p:cNvPr id="0" name="图片 10240"/>
                      <p:cNvPicPr>
                        <a:picLocks noChangeAspect="1"/>
                      </p:cNvPicPr>
                      <p:nvPr/>
                    </p:nvPicPr>
                    <p:blipFill>
                      <a:blip r:embed="rId5"/>
                      <a:stretch>
                        <a:fillRect/>
                      </a:stretch>
                    </p:blipFill>
                    <p:spPr>
                      <a:xfrm>
                        <a:off x="1658083" y="971439"/>
                        <a:ext cx="5429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772111254"/>
              </p:ext>
            </p:extLst>
          </p:nvPr>
        </p:nvGraphicFramePr>
        <p:xfrm>
          <a:off x="9036422" y="971712"/>
          <a:ext cx="219075" cy="657224"/>
        </p:xfrm>
        <a:graphic>
          <a:graphicData uri="http://schemas.openxmlformats.org/presentationml/2006/ole">
            <mc:AlternateContent xmlns:mc="http://schemas.openxmlformats.org/markup-compatibility/2006">
              <mc:Choice xmlns:v="urn:schemas-microsoft-com:vml" Requires="v">
                <p:oleObj spid="_x0000_s10397" name="Equation" r:id="rId6" imgW="5791200" imgH="17373600" progId="">
                  <p:embed/>
                </p:oleObj>
              </mc:Choice>
              <mc:Fallback>
                <p:oleObj name="Equation" r:id="rId6" imgW="5791200" imgH="17373600" progId="">
                  <p:embed/>
                  <p:pic>
                    <p:nvPicPr>
                      <p:cNvPr id="0" name="图片 10241"/>
                      <p:cNvPicPr>
                        <a:picLocks noChangeAspect="1"/>
                      </p:cNvPicPr>
                      <p:nvPr/>
                    </p:nvPicPr>
                    <p:blipFill>
                      <a:blip r:embed="rId7"/>
                      <a:stretch>
                        <a:fillRect/>
                      </a:stretch>
                    </p:blipFill>
                    <p:spPr>
                      <a:xfrm>
                        <a:off x="9036422" y="971712"/>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461820377"/>
              </p:ext>
            </p:extLst>
          </p:nvPr>
        </p:nvGraphicFramePr>
        <p:xfrm>
          <a:off x="1264193" y="2260393"/>
          <a:ext cx="542924" cy="657224"/>
        </p:xfrm>
        <a:graphic>
          <a:graphicData uri="http://schemas.openxmlformats.org/presentationml/2006/ole">
            <mc:AlternateContent xmlns:mc="http://schemas.openxmlformats.org/markup-compatibility/2006">
              <mc:Choice xmlns:v="urn:schemas-microsoft-com:vml" Requires="v">
                <p:oleObj spid="_x0000_s10398" name="Equation" r:id="rId8" imgW="14325600" imgH="17373600" progId="">
                  <p:embed/>
                </p:oleObj>
              </mc:Choice>
              <mc:Fallback>
                <p:oleObj name="Equation" r:id="rId8" imgW="14325600" imgH="17373600" progId="">
                  <p:embed/>
                  <p:pic>
                    <p:nvPicPr>
                      <p:cNvPr id="0" name="图片 10242"/>
                      <p:cNvPicPr>
                        <a:picLocks noChangeAspect="1"/>
                      </p:cNvPicPr>
                      <p:nvPr/>
                    </p:nvPicPr>
                    <p:blipFill>
                      <a:blip r:embed="rId9"/>
                      <a:stretch>
                        <a:fillRect/>
                      </a:stretch>
                    </p:blipFill>
                    <p:spPr>
                      <a:xfrm>
                        <a:off x="1264193" y="2260393"/>
                        <a:ext cx="5429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56728245"/>
              </p:ext>
            </p:extLst>
          </p:nvPr>
        </p:nvGraphicFramePr>
        <p:xfrm>
          <a:off x="2699718" y="2204470"/>
          <a:ext cx="723900" cy="714375"/>
        </p:xfrm>
        <a:graphic>
          <a:graphicData uri="http://schemas.openxmlformats.org/presentationml/2006/ole">
            <mc:AlternateContent xmlns:mc="http://schemas.openxmlformats.org/markup-compatibility/2006">
              <mc:Choice xmlns:v="urn:schemas-microsoft-com:vml" Requires="v">
                <p:oleObj spid="_x0000_s10399" name="Equation" r:id="rId10" imgW="19202400" imgH="18897600" progId="">
                  <p:embed/>
                </p:oleObj>
              </mc:Choice>
              <mc:Fallback>
                <p:oleObj name="Equation" r:id="rId10" imgW="19202400" imgH="18897600" progId="">
                  <p:embed/>
                  <p:pic>
                    <p:nvPicPr>
                      <p:cNvPr id="0" name="图片 10243"/>
                      <p:cNvPicPr>
                        <a:picLocks noChangeAspect="1"/>
                      </p:cNvPicPr>
                      <p:nvPr/>
                    </p:nvPicPr>
                    <p:blipFill>
                      <a:blip r:embed="rId11"/>
                      <a:stretch>
                        <a:fillRect/>
                      </a:stretch>
                    </p:blipFill>
                    <p:spPr>
                      <a:xfrm>
                        <a:off x="2699718" y="2204470"/>
                        <a:ext cx="72390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47941692"/>
              </p:ext>
            </p:extLst>
          </p:nvPr>
        </p:nvGraphicFramePr>
        <p:xfrm>
          <a:off x="4316217" y="2204470"/>
          <a:ext cx="876300" cy="714375"/>
        </p:xfrm>
        <a:graphic>
          <a:graphicData uri="http://schemas.openxmlformats.org/presentationml/2006/ole">
            <mc:AlternateContent xmlns:mc="http://schemas.openxmlformats.org/markup-compatibility/2006">
              <mc:Choice xmlns:v="urn:schemas-microsoft-com:vml" Requires="v">
                <p:oleObj spid="_x0000_s10400" name="Equation" r:id="rId12" imgW="23164800" imgH="18897600" progId="">
                  <p:embed/>
                </p:oleObj>
              </mc:Choice>
              <mc:Fallback>
                <p:oleObj name="Equation" r:id="rId12" imgW="23164800" imgH="18897600" progId="">
                  <p:embed/>
                  <p:pic>
                    <p:nvPicPr>
                      <p:cNvPr id="0" name="图片 10244"/>
                      <p:cNvPicPr>
                        <a:picLocks noChangeAspect="1"/>
                      </p:cNvPicPr>
                      <p:nvPr/>
                    </p:nvPicPr>
                    <p:blipFill>
                      <a:blip r:embed="rId13"/>
                      <a:stretch>
                        <a:fillRect/>
                      </a:stretch>
                    </p:blipFill>
                    <p:spPr>
                      <a:xfrm>
                        <a:off x="4316217" y="2204470"/>
                        <a:ext cx="87630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30666694"/>
              </p:ext>
            </p:extLst>
          </p:nvPr>
        </p:nvGraphicFramePr>
        <p:xfrm>
          <a:off x="6102001" y="2260393"/>
          <a:ext cx="542925" cy="657225"/>
        </p:xfrm>
        <a:graphic>
          <a:graphicData uri="http://schemas.openxmlformats.org/presentationml/2006/ole">
            <mc:AlternateContent xmlns:mc="http://schemas.openxmlformats.org/markup-compatibility/2006">
              <mc:Choice xmlns:v="urn:schemas-microsoft-com:vml" Requires="v">
                <p:oleObj spid="_x0000_s10401" name="Equation" r:id="rId14" imgW="14325600" imgH="17373600" progId="">
                  <p:embed/>
                </p:oleObj>
              </mc:Choice>
              <mc:Fallback>
                <p:oleObj name="Equation" r:id="rId14" imgW="14325600" imgH="17373600" progId="">
                  <p:embed/>
                  <p:pic>
                    <p:nvPicPr>
                      <p:cNvPr id="0" name="图片 10245"/>
                      <p:cNvPicPr>
                        <a:picLocks noChangeAspect="1"/>
                      </p:cNvPicPr>
                      <p:nvPr/>
                    </p:nvPicPr>
                    <p:blipFill>
                      <a:blip r:embed="rId15"/>
                      <a:stretch>
                        <a:fillRect/>
                      </a:stretch>
                    </p:blipFill>
                    <p:spPr>
                      <a:xfrm>
                        <a:off x="6102001" y="2260393"/>
                        <a:ext cx="542925" cy="657225"/>
                      </a:xfrm>
                      <a:prstGeom prst="rect">
                        <a:avLst/>
                      </a:prstGeom>
                      <a:noFill/>
                      <a:ln w="9525">
                        <a:noFill/>
                      </a:ln>
                    </p:spPr>
                  </p:pic>
                </p:oleObj>
              </mc:Fallback>
            </mc:AlternateContent>
          </a:graphicData>
        </a:graphic>
      </p:graphicFrame>
      <p:sp>
        <p:nvSpPr>
          <p:cNvPr id="10" name="文本框 8"/>
          <p:cNvSpPr txBox="1"/>
          <p:nvPr/>
        </p:nvSpPr>
        <p:spPr>
          <a:xfrm>
            <a:off x="7596262" y="1741855"/>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9" name="TextBox 2">
            <a:extLst>
              <a:ext uri="{FF2B5EF4-FFF2-40B4-BE49-F238E27FC236}">
                <a16:creationId xmlns:a16="http://schemas.microsoft.com/office/drawing/2014/main" id="{18C7007E-9997-4B55-8A19-374B3E4BD912}"/>
              </a:ext>
            </a:extLst>
          </p:cNvPr>
          <p:cNvSpPr txBox="1"/>
          <p:nvPr/>
        </p:nvSpPr>
        <p:spPr>
          <a:xfrm>
            <a:off x="323454" y="3204245"/>
            <a:ext cx="11831400" cy="27851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将半径为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、带电荷量为+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的半圆弧金属丝等分成两部分,两部分各自在圆心</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处产生的电场强度大小相等且为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a:t>
            </a:r>
            <a:r>
              <a:rPr lang="zh-CN" altLang="en-US" sz="1610" kern="0" spc="138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18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,即带电荷量为</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圆弧金属丝在圆</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心处产生的电场强度大小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41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,因此带电荷量为+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a:t>
            </a:r>
            <a:r>
              <a:rPr lang="zh-CN" altLang="en-US" sz="3020" kern="0" spc="-12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圆弧金属丝在圆心处产生的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电场强度的大小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361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20" name="对象 19">
            <a:extLst>
              <a:ext uri="{FF2B5EF4-FFF2-40B4-BE49-F238E27FC236}">
                <a16:creationId xmlns:a16="http://schemas.microsoft.com/office/drawing/2014/main" id="{5D8488A1-47D2-4713-981E-2843378AD597}"/>
              </a:ext>
            </a:extLst>
          </p:cNvPr>
          <p:cNvGraphicFramePr>
            <a:graphicFrameLocks noChangeAspect="1"/>
          </p:cNvGraphicFramePr>
          <p:nvPr>
            <p:extLst>
              <p:ext uri="{D42A27DB-BD31-4B8C-83A1-F6EECF244321}">
                <p14:modId xmlns:p14="http://schemas.microsoft.com/office/powerpoint/2010/main" val="3087002344"/>
              </p:ext>
            </p:extLst>
          </p:nvPr>
        </p:nvGraphicFramePr>
        <p:xfrm>
          <a:off x="5176870" y="3928204"/>
          <a:ext cx="381000" cy="342900"/>
        </p:xfrm>
        <a:graphic>
          <a:graphicData uri="http://schemas.openxmlformats.org/presentationml/2006/ole">
            <mc:AlternateContent xmlns:mc="http://schemas.openxmlformats.org/markup-compatibility/2006">
              <mc:Choice xmlns:v="urn:schemas-microsoft-com:vml" Requires="v">
                <p:oleObj spid="_x0000_s10402" name="Equation" r:id="rId16" imgW="10058400" imgH="9144000" progId="">
                  <p:embed/>
                </p:oleObj>
              </mc:Choice>
              <mc:Fallback>
                <p:oleObj name="Equation" r:id="rId16" imgW="10058400" imgH="9144000" progId="">
                  <p:embed/>
                  <p:pic>
                    <p:nvPicPr>
                      <p:cNvPr id="4" name="对象 3"/>
                      <p:cNvPicPr>
                        <a:picLocks noChangeAspect="1"/>
                      </p:cNvPicPr>
                      <p:nvPr/>
                    </p:nvPicPr>
                    <p:blipFill>
                      <a:blip r:embed="rId17"/>
                      <a:stretch>
                        <a:fillRect/>
                      </a:stretch>
                    </p:blipFill>
                    <p:spPr>
                      <a:xfrm>
                        <a:off x="5176870" y="3928204"/>
                        <a:ext cx="381000" cy="342900"/>
                      </a:xfrm>
                      <a:prstGeom prst="rect">
                        <a:avLst/>
                      </a:prstGeom>
                      <a:noFill/>
                      <a:ln w="9525">
                        <a:noFill/>
                      </a:ln>
                    </p:spPr>
                  </p:pic>
                </p:oleObj>
              </mc:Fallback>
            </mc:AlternateContent>
          </a:graphicData>
        </a:graphic>
      </p:graphicFrame>
      <p:graphicFrame>
        <p:nvGraphicFramePr>
          <p:cNvPr id="21" name="对象 20">
            <a:extLst>
              <a:ext uri="{FF2B5EF4-FFF2-40B4-BE49-F238E27FC236}">
                <a16:creationId xmlns:a16="http://schemas.microsoft.com/office/drawing/2014/main" id="{BE1FCE0A-7273-4C93-B999-1F2452B26AF3}"/>
              </a:ext>
            </a:extLst>
          </p:cNvPr>
          <p:cNvGraphicFramePr>
            <a:graphicFrameLocks noChangeAspect="1"/>
          </p:cNvGraphicFramePr>
          <p:nvPr>
            <p:extLst>
              <p:ext uri="{D42A27DB-BD31-4B8C-83A1-F6EECF244321}">
                <p14:modId xmlns:p14="http://schemas.microsoft.com/office/powerpoint/2010/main" val="1600353829"/>
              </p:ext>
            </p:extLst>
          </p:nvPr>
        </p:nvGraphicFramePr>
        <p:xfrm>
          <a:off x="5917361" y="3804416"/>
          <a:ext cx="542925" cy="657225"/>
        </p:xfrm>
        <a:graphic>
          <a:graphicData uri="http://schemas.openxmlformats.org/presentationml/2006/ole">
            <mc:AlternateContent xmlns:mc="http://schemas.openxmlformats.org/markup-compatibility/2006">
              <mc:Choice xmlns:v="urn:schemas-microsoft-com:vml" Requires="v">
                <p:oleObj spid="_x0000_s10403" name="Equation" r:id="rId18" imgW="14325600" imgH="17373600" progId="">
                  <p:embed/>
                </p:oleObj>
              </mc:Choice>
              <mc:Fallback>
                <p:oleObj name="Equation" r:id="rId18" imgW="14325600" imgH="17373600" progId="">
                  <p:embed/>
                  <p:pic>
                    <p:nvPicPr>
                      <p:cNvPr id="5" name="对象 4"/>
                      <p:cNvPicPr>
                        <a:picLocks noChangeAspect="1"/>
                      </p:cNvPicPr>
                      <p:nvPr/>
                    </p:nvPicPr>
                    <p:blipFill>
                      <a:blip r:embed="rId19"/>
                      <a:stretch>
                        <a:fillRect/>
                      </a:stretch>
                    </p:blipFill>
                    <p:spPr>
                      <a:xfrm>
                        <a:off x="5917361" y="3804416"/>
                        <a:ext cx="542925" cy="657225"/>
                      </a:xfrm>
                      <a:prstGeom prst="rect">
                        <a:avLst/>
                      </a:prstGeom>
                      <a:noFill/>
                      <a:ln w="9525">
                        <a:noFill/>
                      </a:ln>
                    </p:spPr>
                  </p:pic>
                </p:oleObj>
              </mc:Fallback>
            </mc:AlternateContent>
          </a:graphicData>
        </a:graphic>
      </p:graphicFrame>
      <p:graphicFrame>
        <p:nvGraphicFramePr>
          <p:cNvPr id="22" name="对象 21">
            <a:extLst>
              <a:ext uri="{FF2B5EF4-FFF2-40B4-BE49-F238E27FC236}">
                <a16:creationId xmlns:a16="http://schemas.microsoft.com/office/drawing/2014/main" id="{7FFBBFA3-D623-4670-9D94-F41B153F9708}"/>
              </a:ext>
            </a:extLst>
          </p:cNvPr>
          <p:cNvGraphicFramePr>
            <a:graphicFrameLocks noChangeAspect="1"/>
          </p:cNvGraphicFramePr>
          <p:nvPr>
            <p:extLst>
              <p:ext uri="{D42A27DB-BD31-4B8C-83A1-F6EECF244321}">
                <p14:modId xmlns:p14="http://schemas.microsoft.com/office/powerpoint/2010/main" val="3993784725"/>
              </p:ext>
            </p:extLst>
          </p:nvPr>
        </p:nvGraphicFramePr>
        <p:xfrm>
          <a:off x="8372786" y="3804416"/>
          <a:ext cx="219075" cy="657225"/>
        </p:xfrm>
        <a:graphic>
          <a:graphicData uri="http://schemas.openxmlformats.org/presentationml/2006/ole">
            <mc:AlternateContent xmlns:mc="http://schemas.openxmlformats.org/markup-compatibility/2006">
              <mc:Choice xmlns:v="urn:schemas-microsoft-com:vml" Requires="v">
                <p:oleObj spid="_x0000_s10404" name="Equation" r:id="rId20" imgW="5791200" imgH="17373600" progId="">
                  <p:embed/>
                </p:oleObj>
              </mc:Choice>
              <mc:Fallback>
                <p:oleObj name="Equation" r:id="rId20" imgW="5791200" imgH="17373600" progId="">
                  <p:embed/>
                  <p:pic>
                    <p:nvPicPr>
                      <p:cNvPr id="6" name="对象 5"/>
                      <p:cNvPicPr>
                        <a:picLocks noChangeAspect="1"/>
                      </p:cNvPicPr>
                      <p:nvPr/>
                    </p:nvPicPr>
                    <p:blipFill>
                      <a:blip r:embed="rId21"/>
                      <a:stretch>
                        <a:fillRect/>
                      </a:stretch>
                    </p:blipFill>
                    <p:spPr>
                      <a:xfrm>
                        <a:off x="8372786" y="3804416"/>
                        <a:ext cx="219075" cy="657225"/>
                      </a:xfrm>
                      <a:prstGeom prst="rect">
                        <a:avLst/>
                      </a:prstGeom>
                      <a:noFill/>
                      <a:ln w="9525">
                        <a:noFill/>
                      </a:ln>
                    </p:spPr>
                  </p:pic>
                </p:oleObj>
              </mc:Fallback>
            </mc:AlternateContent>
          </a:graphicData>
        </a:graphic>
      </p:graphicFrame>
      <p:graphicFrame>
        <p:nvGraphicFramePr>
          <p:cNvPr id="23" name="对象 22">
            <a:extLst>
              <a:ext uri="{FF2B5EF4-FFF2-40B4-BE49-F238E27FC236}">
                <a16:creationId xmlns:a16="http://schemas.microsoft.com/office/drawing/2014/main" id="{87501270-5AB8-4A31-9871-DB92E771F030}"/>
              </a:ext>
            </a:extLst>
          </p:cNvPr>
          <p:cNvGraphicFramePr>
            <a:graphicFrameLocks noChangeAspect="1"/>
          </p:cNvGraphicFramePr>
          <p:nvPr>
            <p:extLst>
              <p:ext uri="{D42A27DB-BD31-4B8C-83A1-F6EECF244321}">
                <p14:modId xmlns:p14="http://schemas.microsoft.com/office/powerpoint/2010/main" val="503684889"/>
              </p:ext>
            </p:extLst>
          </p:nvPr>
        </p:nvGraphicFramePr>
        <p:xfrm>
          <a:off x="9118844" y="3804416"/>
          <a:ext cx="219075" cy="657225"/>
        </p:xfrm>
        <a:graphic>
          <a:graphicData uri="http://schemas.openxmlformats.org/presentationml/2006/ole">
            <mc:AlternateContent xmlns:mc="http://schemas.openxmlformats.org/markup-compatibility/2006">
              <mc:Choice xmlns:v="urn:schemas-microsoft-com:vml" Requires="v">
                <p:oleObj spid="_x0000_s10405" name="Equation" r:id="rId22" imgW="5791200" imgH="17373600" progId="">
                  <p:embed/>
                </p:oleObj>
              </mc:Choice>
              <mc:Fallback>
                <p:oleObj name="Equation" r:id="rId22" imgW="5791200" imgH="17373600" progId="">
                  <p:embed/>
                  <p:pic>
                    <p:nvPicPr>
                      <p:cNvPr id="7" name="对象 6"/>
                      <p:cNvPicPr>
                        <a:picLocks noChangeAspect="1"/>
                      </p:cNvPicPr>
                      <p:nvPr/>
                    </p:nvPicPr>
                    <p:blipFill>
                      <a:blip r:embed="rId23"/>
                      <a:stretch>
                        <a:fillRect/>
                      </a:stretch>
                    </p:blipFill>
                    <p:spPr>
                      <a:xfrm>
                        <a:off x="9118844" y="3804416"/>
                        <a:ext cx="219075" cy="657225"/>
                      </a:xfrm>
                      <a:prstGeom prst="rect">
                        <a:avLst/>
                      </a:prstGeom>
                      <a:noFill/>
                      <a:ln w="9525">
                        <a:noFill/>
                      </a:ln>
                    </p:spPr>
                  </p:pic>
                </p:oleObj>
              </mc:Fallback>
            </mc:AlternateContent>
          </a:graphicData>
        </a:graphic>
      </p:graphicFrame>
      <p:graphicFrame>
        <p:nvGraphicFramePr>
          <p:cNvPr id="24" name="对象 23">
            <a:extLst>
              <a:ext uri="{FF2B5EF4-FFF2-40B4-BE49-F238E27FC236}">
                <a16:creationId xmlns:a16="http://schemas.microsoft.com/office/drawing/2014/main" id="{3DDE8882-5125-4CED-8917-A3E86C7DFAAE}"/>
              </a:ext>
            </a:extLst>
          </p:cNvPr>
          <p:cNvGraphicFramePr>
            <a:graphicFrameLocks noChangeAspect="1"/>
          </p:cNvGraphicFramePr>
          <p:nvPr>
            <p:extLst>
              <p:ext uri="{D42A27DB-BD31-4B8C-83A1-F6EECF244321}">
                <p14:modId xmlns:p14="http://schemas.microsoft.com/office/powerpoint/2010/main" val="759847381"/>
              </p:ext>
            </p:extLst>
          </p:nvPr>
        </p:nvGraphicFramePr>
        <p:xfrm>
          <a:off x="4048944" y="4482263"/>
          <a:ext cx="723900" cy="714375"/>
        </p:xfrm>
        <a:graphic>
          <a:graphicData uri="http://schemas.openxmlformats.org/presentationml/2006/ole">
            <mc:AlternateContent xmlns:mc="http://schemas.openxmlformats.org/markup-compatibility/2006">
              <mc:Choice xmlns:v="urn:schemas-microsoft-com:vml" Requires="v">
                <p:oleObj spid="_x0000_s10406" name="Equation" r:id="rId24" imgW="19202400" imgH="18897600" progId="">
                  <p:embed/>
                </p:oleObj>
              </mc:Choice>
              <mc:Fallback>
                <p:oleObj name="Equation" r:id="rId24" imgW="19202400" imgH="18897600" progId="">
                  <p:embed/>
                  <p:pic>
                    <p:nvPicPr>
                      <p:cNvPr id="8" name="对象 7"/>
                      <p:cNvPicPr>
                        <a:picLocks noChangeAspect="1"/>
                      </p:cNvPicPr>
                      <p:nvPr/>
                    </p:nvPicPr>
                    <p:blipFill>
                      <a:blip r:embed="rId25"/>
                      <a:stretch>
                        <a:fillRect/>
                      </a:stretch>
                    </p:blipFill>
                    <p:spPr>
                      <a:xfrm>
                        <a:off x="4048944" y="4482263"/>
                        <a:ext cx="723900" cy="714375"/>
                      </a:xfrm>
                      <a:prstGeom prst="rect">
                        <a:avLst/>
                      </a:prstGeom>
                      <a:noFill/>
                      <a:ln w="9525">
                        <a:noFill/>
                      </a:ln>
                    </p:spPr>
                  </p:pic>
                </p:oleObj>
              </mc:Fallback>
            </mc:AlternateContent>
          </a:graphicData>
        </a:graphic>
      </p:graphicFrame>
      <p:graphicFrame>
        <p:nvGraphicFramePr>
          <p:cNvPr id="25" name="对象 24">
            <a:extLst>
              <a:ext uri="{FF2B5EF4-FFF2-40B4-BE49-F238E27FC236}">
                <a16:creationId xmlns:a16="http://schemas.microsoft.com/office/drawing/2014/main" id="{E29F7AB1-4805-4016-AEF4-6606A4FA6015}"/>
              </a:ext>
            </a:extLst>
          </p:cNvPr>
          <p:cNvGraphicFramePr>
            <a:graphicFrameLocks noChangeAspect="1"/>
          </p:cNvGraphicFramePr>
          <p:nvPr>
            <p:extLst>
              <p:ext uri="{D42A27DB-BD31-4B8C-83A1-F6EECF244321}">
                <p14:modId xmlns:p14="http://schemas.microsoft.com/office/powerpoint/2010/main" val="3481939840"/>
              </p:ext>
            </p:extLst>
          </p:nvPr>
        </p:nvGraphicFramePr>
        <p:xfrm>
          <a:off x="7690900" y="4538185"/>
          <a:ext cx="219075" cy="657225"/>
        </p:xfrm>
        <a:graphic>
          <a:graphicData uri="http://schemas.openxmlformats.org/presentationml/2006/ole">
            <mc:AlternateContent xmlns:mc="http://schemas.openxmlformats.org/markup-compatibility/2006">
              <mc:Choice xmlns:v="urn:schemas-microsoft-com:vml" Requires="v">
                <p:oleObj spid="_x0000_s10407" name="Equation" r:id="rId26" imgW="5791200" imgH="17373600" progId="">
                  <p:embed/>
                </p:oleObj>
              </mc:Choice>
              <mc:Fallback>
                <p:oleObj name="Equation" r:id="rId26" imgW="5791200" imgH="17373600" progId="">
                  <p:embed/>
                  <p:pic>
                    <p:nvPicPr>
                      <p:cNvPr id="9" name="对象 8"/>
                      <p:cNvPicPr>
                        <a:picLocks noChangeAspect="1"/>
                      </p:cNvPicPr>
                      <p:nvPr/>
                    </p:nvPicPr>
                    <p:blipFill>
                      <a:blip r:embed="rId27"/>
                      <a:stretch>
                        <a:fillRect/>
                      </a:stretch>
                    </p:blipFill>
                    <p:spPr>
                      <a:xfrm>
                        <a:off x="7690900" y="4538185"/>
                        <a:ext cx="219075" cy="657225"/>
                      </a:xfrm>
                      <a:prstGeom prst="rect">
                        <a:avLst/>
                      </a:prstGeom>
                      <a:noFill/>
                      <a:ln w="9525">
                        <a:noFill/>
                      </a:ln>
                    </p:spPr>
                  </p:pic>
                </p:oleObj>
              </mc:Fallback>
            </mc:AlternateContent>
          </a:graphicData>
        </a:graphic>
      </p:graphicFrame>
      <p:graphicFrame>
        <p:nvGraphicFramePr>
          <p:cNvPr id="26" name="对象 25">
            <a:extLst>
              <a:ext uri="{FF2B5EF4-FFF2-40B4-BE49-F238E27FC236}">
                <a16:creationId xmlns:a16="http://schemas.microsoft.com/office/drawing/2014/main" id="{EB449023-B95E-41D9-982F-93B8391F64B7}"/>
              </a:ext>
            </a:extLst>
          </p:cNvPr>
          <p:cNvGraphicFramePr>
            <a:graphicFrameLocks noChangeAspect="1"/>
          </p:cNvGraphicFramePr>
          <p:nvPr>
            <p:extLst>
              <p:ext uri="{D42A27DB-BD31-4B8C-83A1-F6EECF244321}">
                <p14:modId xmlns:p14="http://schemas.microsoft.com/office/powerpoint/2010/main" val="908846877"/>
              </p:ext>
            </p:extLst>
          </p:nvPr>
        </p:nvGraphicFramePr>
        <p:xfrm>
          <a:off x="3392568" y="5238162"/>
          <a:ext cx="876300" cy="714375"/>
        </p:xfrm>
        <a:graphic>
          <a:graphicData uri="http://schemas.openxmlformats.org/presentationml/2006/ole">
            <mc:AlternateContent xmlns:mc="http://schemas.openxmlformats.org/markup-compatibility/2006">
              <mc:Choice xmlns:v="urn:schemas-microsoft-com:vml" Requires="v">
                <p:oleObj spid="_x0000_s10408" name="Equation" r:id="rId28" imgW="23164800" imgH="18897600" progId="">
                  <p:embed/>
                </p:oleObj>
              </mc:Choice>
              <mc:Fallback>
                <p:oleObj name="Equation" r:id="rId28" imgW="23164800" imgH="18897600" progId="">
                  <p:embed/>
                  <p:pic>
                    <p:nvPicPr>
                      <p:cNvPr id="10" name="对象 9"/>
                      <p:cNvPicPr>
                        <a:picLocks noChangeAspect="1"/>
                      </p:cNvPicPr>
                      <p:nvPr/>
                    </p:nvPicPr>
                    <p:blipFill>
                      <a:blip r:embed="rId29"/>
                      <a:stretch>
                        <a:fillRect/>
                      </a:stretch>
                    </p:blipFill>
                    <p:spPr>
                      <a:xfrm>
                        <a:off x="3392568" y="5238162"/>
                        <a:ext cx="8763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448742" cy="2806217"/>
          </a:xfrm>
          <a:prstGeom prst="rect">
            <a:avLst/>
          </a:prstGeom>
          <a:noFill/>
        </p:spPr>
        <p:txBody>
          <a:bodyPr wrap="square" lIns="0" tIns="0" rIns="0" bIns="0" rtlCol="0">
            <a:spAutoFit/>
          </a:bodyPr>
          <a:lstStyle/>
          <a:p>
            <a:pPr eaLnBrk="0" latinLnBrk="1" hangingPunct="0">
              <a:lnSpc>
                <a:spcPct val="150000"/>
              </a:lnSpc>
              <a:spcBef>
                <a:spcPts val="120"/>
              </a:spcBef>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三、割补法</a:t>
            </a:r>
            <a:endParaRPr lang="zh-CN" altLang="en-US" sz="2800" b="1" dirty="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当直接求带电体</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产生的电场强度时</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我们可以设法</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补上一个带电体</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使</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en-US" altLang="zh-CN"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整体为一</a:t>
            </a:r>
            <a:br>
              <a:rPr lang="zh-CN" altLang="en-US" sz="280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个完整且方便计算的模型</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而且带电体</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B</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产生的电场强度也方便计算</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这样就可以求出</a:t>
            </a:r>
            <a:br>
              <a:rPr lang="zh-CN" altLang="en-US" sz="280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带电体</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产生的电场强度。</a:t>
            </a:r>
            <a:endParaRPr lang="zh-CN" altLang="en-US" sz="280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例如,求有很小缺口的均匀带电圆环中心处的场强(Δ</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dirty="0">
                <a:latin typeface="Times New Roman" panose="02020603050405020304" pitchFamily="18" charset="0"/>
                <a:ea typeface="华文细黑" panose="02010600040101010101" pitchFamily="65" charset="-122"/>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3" name="图片 3" descr="textimage15.jpeg"/>
          <p:cNvPicPr>
            <a:picLocks noChangeAspect="1"/>
          </p:cNvPicPr>
          <p:nvPr/>
        </p:nvPicPr>
        <p:blipFill>
          <a:blip r:embed="rId3"/>
          <a:stretch>
            <a:fillRect/>
          </a:stretch>
        </p:blipFill>
        <p:spPr>
          <a:xfrm>
            <a:off x="4571926" y="3418869"/>
            <a:ext cx="2048447" cy="23059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323925"/>
            <a:ext cx="11376734" cy="30811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均匀带电的球壳在球外空间产生的电场等效于电荷集中于球心处产生的电场。</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如图所示,在半球面</a:t>
            </a:r>
            <a:r>
              <a:rPr lang="zh-CN" altLang="en-US" sz="2410" i="1" kern="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上均匀分布正电荷,总电荷量为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,球面半径为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CD</a:t>
            </a:r>
            <a:r>
              <a:rPr lang="zh-CN" altLang="en-US" sz="2410" kern="0" dirty="0">
                <a:solidFill>
                  <a:srgbClr val="000000"/>
                </a:solidFill>
                <a:latin typeface="Times New Roman" panose="02020603050405020304" pitchFamily="65" charset="-122"/>
                <a:ea typeface="华文细黑" panose="02010600040101010101" pitchFamily="65" charset="-122"/>
              </a:rPr>
              <a:t>为通过半</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球顶点与球心</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的轴线,在轴线上有</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两点,</a:t>
            </a:r>
            <a:r>
              <a:rPr lang="zh-CN" altLang="en-US" sz="1945" kern="0" spc="195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945" kern="0" spc="150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,已知</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点的电场强度大小</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为静电力常量,则</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点的电场强度大小为</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59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3090" kern="0" spc="9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　　　    B.</a:t>
            </a:r>
            <a:r>
              <a:rPr lang="zh-CN" altLang="en-US" sz="3090" kern="0" spc="961"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6.jpeg"/>
          <p:cNvPicPr>
            <a:picLocks noChangeAspect="1"/>
          </p:cNvPicPr>
          <p:nvPr/>
        </p:nvPicPr>
        <p:blipFill>
          <a:blip r:embed="rId4"/>
          <a:stretch>
            <a:fillRect/>
          </a:stretch>
        </p:blipFill>
        <p:spPr>
          <a:xfrm>
            <a:off x="8709545" y="2036207"/>
            <a:ext cx="3213271" cy="1368882"/>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867425482"/>
              </p:ext>
            </p:extLst>
          </p:nvPr>
        </p:nvGraphicFramePr>
        <p:xfrm>
          <a:off x="6453247" y="1594270"/>
          <a:ext cx="495299" cy="323849"/>
        </p:xfrm>
        <a:graphic>
          <a:graphicData uri="http://schemas.openxmlformats.org/presentationml/2006/ole">
            <mc:AlternateContent xmlns:mc="http://schemas.openxmlformats.org/markup-compatibility/2006">
              <mc:Choice xmlns:v="urn:schemas-microsoft-com:vml" Requires="v">
                <p:oleObj spid="_x0000_s12417" name="Equation" r:id="rId5" imgW="13106400" imgH="8534400" progId="">
                  <p:embed/>
                </p:oleObj>
              </mc:Choice>
              <mc:Fallback>
                <p:oleObj name="Equation" r:id="rId5" imgW="13106400" imgH="8534400" progId="">
                  <p:embed/>
                  <p:pic>
                    <p:nvPicPr>
                      <p:cNvPr id="0" name="图片 12288"/>
                      <p:cNvPicPr>
                        <a:picLocks noChangeAspect="1"/>
                      </p:cNvPicPr>
                      <p:nvPr/>
                    </p:nvPicPr>
                    <p:blipFill>
                      <a:blip r:embed="rId6"/>
                      <a:stretch>
                        <a:fillRect/>
                      </a:stretch>
                    </p:blipFill>
                    <p:spPr>
                      <a:xfrm>
                        <a:off x="6453247" y="1594270"/>
                        <a:ext cx="495299" cy="3238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945507705"/>
              </p:ext>
            </p:extLst>
          </p:nvPr>
        </p:nvGraphicFramePr>
        <p:xfrm>
          <a:off x="7121120" y="1594270"/>
          <a:ext cx="438150" cy="323850"/>
        </p:xfrm>
        <a:graphic>
          <a:graphicData uri="http://schemas.openxmlformats.org/presentationml/2006/ole">
            <mc:AlternateContent xmlns:mc="http://schemas.openxmlformats.org/markup-compatibility/2006">
              <mc:Choice xmlns:v="urn:schemas-microsoft-com:vml" Requires="v">
                <p:oleObj spid="_x0000_s12418" name="Equation" r:id="rId7" imgW="11582400" imgH="8534400" progId="">
                  <p:embed/>
                </p:oleObj>
              </mc:Choice>
              <mc:Fallback>
                <p:oleObj name="Equation" r:id="rId7" imgW="11582400" imgH="8534400" progId="">
                  <p:embed/>
                  <p:pic>
                    <p:nvPicPr>
                      <p:cNvPr id="0" name="图片 12289"/>
                      <p:cNvPicPr>
                        <a:picLocks noChangeAspect="1"/>
                      </p:cNvPicPr>
                      <p:nvPr/>
                    </p:nvPicPr>
                    <p:blipFill>
                      <a:blip r:embed="rId8"/>
                      <a:stretch>
                        <a:fillRect/>
                      </a:stretch>
                    </p:blipFill>
                    <p:spPr>
                      <a:xfrm>
                        <a:off x="7121120" y="1594270"/>
                        <a:ext cx="438150" cy="3238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5741754"/>
              </p:ext>
            </p:extLst>
          </p:nvPr>
        </p:nvGraphicFramePr>
        <p:xfrm>
          <a:off x="755502" y="2864691"/>
          <a:ext cx="514350" cy="657224"/>
        </p:xfrm>
        <a:graphic>
          <a:graphicData uri="http://schemas.openxmlformats.org/presentationml/2006/ole">
            <mc:AlternateContent xmlns:mc="http://schemas.openxmlformats.org/markup-compatibility/2006">
              <mc:Choice xmlns:v="urn:schemas-microsoft-com:vml" Requires="v">
                <p:oleObj spid="_x0000_s12419" name="Equation" r:id="rId9" imgW="13716000" imgH="17373600" progId="">
                  <p:embed/>
                </p:oleObj>
              </mc:Choice>
              <mc:Fallback>
                <p:oleObj name="Equation" r:id="rId9" imgW="13716000" imgH="17373600" progId="">
                  <p:embed/>
                  <p:pic>
                    <p:nvPicPr>
                      <p:cNvPr id="0" name="图片 12290"/>
                      <p:cNvPicPr>
                        <a:picLocks noChangeAspect="1"/>
                      </p:cNvPicPr>
                      <p:nvPr/>
                    </p:nvPicPr>
                    <p:blipFill>
                      <a:blip r:embed="rId10"/>
                      <a:stretch>
                        <a:fillRect/>
                      </a:stretch>
                    </p:blipFill>
                    <p:spPr>
                      <a:xfrm>
                        <a:off x="755502" y="2864691"/>
                        <a:ext cx="514350"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26000073"/>
              </p:ext>
            </p:extLst>
          </p:nvPr>
        </p:nvGraphicFramePr>
        <p:xfrm>
          <a:off x="3108512" y="2864691"/>
          <a:ext cx="514349" cy="657224"/>
        </p:xfrm>
        <a:graphic>
          <a:graphicData uri="http://schemas.openxmlformats.org/presentationml/2006/ole">
            <mc:AlternateContent xmlns:mc="http://schemas.openxmlformats.org/markup-compatibility/2006">
              <mc:Choice xmlns:v="urn:schemas-microsoft-com:vml" Requires="v">
                <p:oleObj spid="_x0000_s12420" name="Equation" r:id="rId11" imgW="13716000" imgH="17373600" progId="">
                  <p:embed/>
                </p:oleObj>
              </mc:Choice>
              <mc:Fallback>
                <p:oleObj name="Equation" r:id="rId11" imgW="13716000" imgH="17373600" progId="">
                  <p:embed/>
                  <p:pic>
                    <p:nvPicPr>
                      <p:cNvPr id="0" name="图片 12291"/>
                      <p:cNvPicPr>
                        <a:picLocks noChangeAspect="1"/>
                      </p:cNvPicPr>
                      <p:nvPr/>
                    </p:nvPicPr>
                    <p:blipFill>
                      <a:blip r:embed="rId12"/>
                      <a:stretch>
                        <a:fillRect/>
                      </a:stretch>
                    </p:blipFill>
                    <p:spPr>
                      <a:xfrm>
                        <a:off x="3108512" y="2864691"/>
                        <a:ext cx="514349" cy="657224"/>
                      </a:xfrm>
                      <a:prstGeom prst="rect">
                        <a:avLst/>
                      </a:prstGeom>
                      <a:noFill/>
                      <a:ln w="9525">
                        <a:noFill/>
                      </a:ln>
                    </p:spPr>
                  </p:pic>
                </p:oleObj>
              </mc:Fallback>
            </mc:AlternateContent>
          </a:graphicData>
        </a:graphic>
      </p:graphicFrame>
      <p:grpSp>
        <p:nvGrpSpPr>
          <p:cNvPr id="9" name="组合 8"/>
          <p:cNvGrpSpPr/>
          <p:nvPr/>
        </p:nvGrpSpPr>
        <p:grpSpPr>
          <a:xfrm>
            <a:off x="5234544" y="2819397"/>
            <a:ext cx="3973020" cy="744888"/>
            <a:chOff x="468000" y="648000"/>
            <a:chExt cx="3973020" cy="744888"/>
          </a:xfrm>
        </p:grpSpPr>
        <p:sp>
          <p:nvSpPr>
            <p:cNvPr id="10" name="TextBox 2"/>
            <p:cNvSpPr txBox="1"/>
            <p:nvPr/>
          </p:nvSpPr>
          <p:spPr>
            <a:xfrm>
              <a:off x="468000" y="648000"/>
              <a:ext cx="3973020" cy="7128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3090" kern="0" spc="9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　　　    D.</a:t>
              </a:r>
              <a:r>
                <a:rPr lang="zh-CN" altLang="en-US" sz="3090" kern="0" spc="9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 </a:t>
              </a:r>
              <a:endParaRPr lang="zh-CN" altLang="en-US" dirty="0"/>
            </a:p>
          </p:txBody>
        </p:sp>
        <p:graphicFrame>
          <p:nvGraphicFramePr>
            <p:cNvPr id="11" name="对象 10"/>
            <p:cNvGraphicFramePr>
              <a:graphicFrameLocks noChangeAspect="1"/>
            </p:cNvGraphicFramePr>
            <p:nvPr/>
          </p:nvGraphicFramePr>
          <p:xfrm>
            <a:off x="748599" y="735663"/>
            <a:ext cx="514350" cy="657225"/>
          </p:xfrm>
          <a:graphic>
            <a:graphicData uri="http://schemas.openxmlformats.org/presentationml/2006/ole">
              <mc:AlternateContent xmlns:mc="http://schemas.openxmlformats.org/markup-compatibility/2006">
                <mc:Choice xmlns:v="urn:schemas-microsoft-com:vml" Requires="v">
                  <p:oleObj spid="_x0000_s12421" name="Equation" r:id="rId13" imgW="13716000" imgH="17373600" progId="">
                    <p:embed/>
                  </p:oleObj>
                </mc:Choice>
                <mc:Fallback>
                  <p:oleObj name="Equation" r:id="rId13" imgW="13716000" imgH="17373600" progId="">
                    <p:embed/>
                    <p:pic>
                      <p:nvPicPr>
                        <p:cNvPr id="0" name="图片 12292"/>
                        <p:cNvPicPr>
                          <a:picLocks noChangeAspect="1"/>
                        </p:cNvPicPr>
                        <p:nvPr/>
                      </p:nvPicPr>
                      <p:blipFill>
                        <a:blip r:embed="rId14"/>
                        <a:stretch>
                          <a:fillRect/>
                        </a:stretch>
                      </p:blipFill>
                      <p:spPr>
                        <a:xfrm>
                          <a:off x="748599" y="735663"/>
                          <a:ext cx="5143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073250" y="735663"/>
            <a:ext cx="514349" cy="657224"/>
          </p:xfrm>
          <a:graphic>
            <a:graphicData uri="http://schemas.openxmlformats.org/presentationml/2006/ole">
              <mc:AlternateContent xmlns:mc="http://schemas.openxmlformats.org/markup-compatibility/2006">
                <mc:Choice xmlns:v="urn:schemas-microsoft-com:vml" Requires="v">
                  <p:oleObj spid="_x0000_s12422" name="Equation" r:id="rId15" imgW="13716000" imgH="17373600" progId="">
                    <p:embed/>
                  </p:oleObj>
                </mc:Choice>
                <mc:Fallback>
                  <p:oleObj name="Equation" r:id="rId15" imgW="13716000" imgH="17373600" progId="">
                    <p:embed/>
                    <p:pic>
                      <p:nvPicPr>
                        <p:cNvPr id="0" name="图片 12293"/>
                        <p:cNvPicPr>
                          <a:picLocks noChangeAspect="1"/>
                        </p:cNvPicPr>
                        <p:nvPr/>
                      </p:nvPicPr>
                      <p:blipFill>
                        <a:blip r:embed="rId16"/>
                        <a:stretch>
                          <a:fillRect/>
                        </a:stretch>
                      </p:blipFill>
                      <p:spPr>
                        <a:xfrm>
                          <a:off x="3073250" y="735663"/>
                          <a:ext cx="514349" cy="657224"/>
                        </a:xfrm>
                        <a:prstGeom prst="rect">
                          <a:avLst/>
                        </a:prstGeom>
                        <a:noFill/>
                        <a:ln w="9525">
                          <a:noFill/>
                        </a:ln>
                      </p:spPr>
                    </p:pic>
                  </p:oleObj>
                </mc:Fallback>
              </mc:AlternateContent>
            </a:graphicData>
          </a:graphic>
        </p:graphicFrame>
      </p:grpSp>
      <p:sp>
        <p:nvSpPr>
          <p:cNvPr id="13" name="文本框 8"/>
          <p:cNvSpPr txBox="1"/>
          <p:nvPr/>
        </p:nvSpPr>
        <p:spPr>
          <a:xfrm>
            <a:off x="6835416" y="2094336"/>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4" name="TextBox 2">
            <a:extLst>
              <a:ext uri="{FF2B5EF4-FFF2-40B4-BE49-F238E27FC236}">
                <a16:creationId xmlns:a16="http://schemas.microsoft.com/office/drawing/2014/main" id="{8555F30D-1335-42D8-A755-61875F2996E6}"/>
              </a:ext>
            </a:extLst>
          </p:cNvPr>
          <p:cNvSpPr txBox="1"/>
          <p:nvPr/>
        </p:nvSpPr>
        <p:spPr>
          <a:xfrm>
            <a:off x="468000" y="3864825"/>
            <a:ext cx="11831400" cy="2588273"/>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把半球壳补为完整的带电荷量为2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的带电球壳(割补法),则完整带电球壳在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两点产生的电场强度大小均为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2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02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(点拨:均匀带电球壳在球外空间产生的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电场等效于电荷集中于球心处产生的电场)。题图中左半球壳在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点产生的电场强度</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,则右半球壳在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点产生的电场强度大小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,由对称性知,左半球壳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点产生的电场强度大小也为</a:t>
            </a:r>
            <a:r>
              <a:rPr lang="zh-CN" altLang="en-US" sz="3090" kern="0" spc="9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(对称法),</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5" name="对象 14">
            <a:extLst>
              <a:ext uri="{FF2B5EF4-FFF2-40B4-BE49-F238E27FC236}">
                <a16:creationId xmlns:a16="http://schemas.microsoft.com/office/drawing/2014/main" id="{C5B6864A-8EC7-4038-B27A-3E88422ECC0C}"/>
              </a:ext>
            </a:extLst>
          </p:cNvPr>
          <p:cNvGraphicFramePr>
            <a:graphicFrameLocks noChangeAspect="1"/>
          </p:cNvGraphicFramePr>
          <p:nvPr>
            <p:extLst>
              <p:ext uri="{D42A27DB-BD31-4B8C-83A1-F6EECF244321}">
                <p14:modId xmlns:p14="http://schemas.microsoft.com/office/powerpoint/2010/main" val="4192736599"/>
              </p:ext>
            </p:extLst>
          </p:nvPr>
        </p:nvGraphicFramePr>
        <p:xfrm>
          <a:off x="5080875" y="4352927"/>
          <a:ext cx="704849" cy="714374"/>
        </p:xfrm>
        <a:graphic>
          <a:graphicData uri="http://schemas.openxmlformats.org/presentationml/2006/ole">
            <mc:AlternateContent xmlns:mc="http://schemas.openxmlformats.org/markup-compatibility/2006">
              <mc:Choice xmlns:v="urn:schemas-microsoft-com:vml" Requires="v">
                <p:oleObj spid="_x0000_s12423" name="Equation" r:id="rId17" imgW="18592800" imgH="18897600" progId="">
                  <p:embed/>
                </p:oleObj>
              </mc:Choice>
              <mc:Fallback>
                <p:oleObj name="Equation" r:id="rId17" imgW="18592800" imgH="18897600" progId="">
                  <p:embed/>
                  <p:pic>
                    <p:nvPicPr>
                      <p:cNvPr id="4" name="对象 3"/>
                      <p:cNvPicPr>
                        <a:picLocks noChangeAspect="1"/>
                      </p:cNvPicPr>
                      <p:nvPr/>
                    </p:nvPicPr>
                    <p:blipFill>
                      <a:blip r:embed="rId18"/>
                      <a:stretch>
                        <a:fillRect/>
                      </a:stretch>
                    </p:blipFill>
                    <p:spPr>
                      <a:xfrm>
                        <a:off x="5080875" y="4352927"/>
                        <a:ext cx="704849" cy="714374"/>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2881185A-0B14-4BFF-921E-D3E4D009A775}"/>
              </a:ext>
            </a:extLst>
          </p:cNvPr>
          <p:cNvGraphicFramePr>
            <a:graphicFrameLocks noChangeAspect="1"/>
          </p:cNvGraphicFramePr>
          <p:nvPr>
            <p:extLst>
              <p:ext uri="{D42A27DB-BD31-4B8C-83A1-F6EECF244321}">
                <p14:modId xmlns:p14="http://schemas.microsoft.com/office/powerpoint/2010/main" val="2239970175"/>
              </p:ext>
            </p:extLst>
          </p:nvPr>
        </p:nvGraphicFramePr>
        <p:xfrm>
          <a:off x="5958298" y="4353039"/>
          <a:ext cx="514349" cy="657224"/>
        </p:xfrm>
        <a:graphic>
          <a:graphicData uri="http://schemas.openxmlformats.org/presentationml/2006/ole">
            <mc:AlternateContent xmlns:mc="http://schemas.openxmlformats.org/markup-compatibility/2006">
              <mc:Choice xmlns:v="urn:schemas-microsoft-com:vml" Requires="v">
                <p:oleObj spid="_x0000_s12424" name="Equation" r:id="rId19" imgW="13716000" imgH="17373600" progId="">
                  <p:embed/>
                </p:oleObj>
              </mc:Choice>
              <mc:Fallback>
                <p:oleObj name="Equation" r:id="rId19" imgW="13716000" imgH="17373600" progId="">
                  <p:embed/>
                  <p:pic>
                    <p:nvPicPr>
                      <p:cNvPr id="5" name="对象 4"/>
                      <p:cNvPicPr>
                        <a:picLocks noChangeAspect="1"/>
                      </p:cNvPicPr>
                      <p:nvPr/>
                    </p:nvPicPr>
                    <p:blipFill>
                      <a:blip r:embed="rId20"/>
                      <a:stretch>
                        <a:fillRect/>
                      </a:stretch>
                    </p:blipFill>
                    <p:spPr>
                      <a:xfrm>
                        <a:off x="5958298" y="4353039"/>
                        <a:ext cx="514349" cy="657224"/>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76A3242D-8116-4D35-B310-BE24B921AF30}"/>
              </a:ext>
            </a:extLst>
          </p:cNvPr>
          <p:cNvGraphicFramePr>
            <a:graphicFrameLocks noChangeAspect="1"/>
          </p:cNvGraphicFramePr>
          <p:nvPr>
            <p:extLst>
              <p:ext uri="{D42A27DB-BD31-4B8C-83A1-F6EECF244321}">
                <p14:modId xmlns:p14="http://schemas.microsoft.com/office/powerpoint/2010/main" val="2542234299"/>
              </p:ext>
            </p:extLst>
          </p:nvPr>
        </p:nvGraphicFramePr>
        <p:xfrm>
          <a:off x="7929723" y="5355333"/>
          <a:ext cx="514349" cy="657224"/>
        </p:xfrm>
        <a:graphic>
          <a:graphicData uri="http://schemas.openxmlformats.org/presentationml/2006/ole">
            <mc:AlternateContent xmlns:mc="http://schemas.openxmlformats.org/markup-compatibility/2006">
              <mc:Choice xmlns:v="urn:schemas-microsoft-com:vml" Requires="v">
                <p:oleObj spid="_x0000_s12425" name="Equation" r:id="rId21" imgW="13716000" imgH="17373600" progId="">
                  <p:embed/>
                </p:oleObj>
              </mc:Choice>
              <mc:Fallback>
                <p:oleObj name="Equation" r:id="rId21" imgW="13716000" imgH="17373600" progId="">
                  <p:embed/>
                  <p:pic>
                    <p:nvPicPr>
                      <p:cNvPr id="6" name="对象 5"/>
                      <p:cNvPicPr>
                        <a:picLocks noChangeAspect="1"/>
                      </p:cNvPicPr>
                      <p:nvPr/>
                    </p:nvPicPr>
                    <p:blipFill>
                      <a:blip r:embed="rId22"/>
                      <a:stretch>
                        <a:fillRect/>
                      </a:stretch>
                    </p:blipFill>
                    <p:spPr>
                      <a:xfrm>
                        <a:off x="7929723" y="5355333"/>
                        <a:ext cx="514349" cy="657224"/>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FD9CEA4F-0860-4123-9013-4D132E7C761F}"/>
              </a:ext>
            </a:extLst>
          </p:cNvPr>
          <p:cNvGraphicFramePr>
            <a:graphicFrameLocks noChangeAspect="1"/>
          </p:cNvGraphicFramePr>
          <p:nvPr>
            <p:extLst>
              <p:ext uri="{D42A27DB-BD31-4B8C-83A1-F6EECF244321}">
                <p14:modId xmlns:p14="http://schemas.microsoft.com/office/powerpoint/2010/main" val="2684026274"/>
              </p:ext>
            </p:extLst>
          </p:nvPr>
        </p:nvGraphicFramePr>
        <p:xfrm>
          <a:off x="4644885" y="5931397"/>
          <a:ext cx="514349" cy="657224"/>
        </p:xfrm>
        <a:graphic>
          <a:graphicData uri="http://schemas.openxmlformats.org/presentationml/2006/ole">
            <mc:AlternateContent xmlns:mc="http://schemas.openxmlformats.org/markup-compatibility/2006">
              <mc:Choice xmlns:v="urn:schemas-microsoft-com:vml" Requires="v">
                <p:oleObj spid="_x0000_s12426" name="Equation" r:id="rId23" imgW="13716000" imgH="17373600" progId="">
                  <p:embed/>
                </p:oleObj>
              </mc:Choice>
              <mc:Fallback>
                <p:oleObj name="Equation" r:id="rId23" imgW="13716000" imgH="17373600" progId="">
                  <p:embed/>
                  <p:pic>
                    <p:nvPicPr>
                      <p:cNvPr id="7" name="对象 6"/>
                      <p:cNvPicPr>
                        <a:picLocks noChangeAspect="1"/>
                      </p:cNvPicPr>
                      <p:nvPr/>
                    </p:nvPicPr>
                    <p:blipFill>
                      <a:blip r:embed="rId24"/>
                      <a:stretch>
                        <a:fillRect/>
                      </a:stretch>
                    </p:blipFill>
                    <p:spPr>
                      <a:xfrm>
                        <a:off x="4644885" y="5931397"/>
                        <a:ext cx="5143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eaLnBrk="0" latinLnBrk="1" hangingPunct="0">
              <a:lnSpc>
                <a:spcPct val="150000"/>
              </a:lnSpc>
              <a:spcBef>
                <a:spcPts val="40"/>
              </a:spcBef>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四、等效法</a:t>
            </a:r>
            <a:endParaRPr lang="zh-CN" altLang="en-US" sz="2800" b="1" dirty="0">
              <a:latin typeface="微软雅黑" panose="020B0503020204020204" pitchFamily="34" charset="-122"/>
              <a:ea typeface="微软雅黑" panose="020B0503020204020204" pitchFamily="34" charset="-122"/>
              <a:sym typeface="Times New Roman" panose="02020603050405020304"/>
            </a:endParaRPr>
          </a:p>
          <a:p>
            <a:pPr eaLnBrk="0" latinLnBrk="1" hangingPunct="0">
              <a:lnSpc>
                <a:spcPct val="150000"/>
              </a:lnSpc>
              <a:spcBef>
                <a:spcPts val="145"/>
              </a:spcBef>
            </a:pP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在保证效果相同的前提下</a:t>
            </a:r>
            <a:r>
              <a:rPr lang="en-US" altLang="zh-CN"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将复杂的电场情境变换为简单的或熟悉的电场情境。例如</a:t>
            </a:r>
            <a:br>
              <a:rPr lang="zh-CN" altLang="en-US" sz="2800" dirty="0">
                <a:latin typeface="华文细黑" panose="02010600040101010101" pitchFamily="65" charset="-122"/>
                <a:ea typeface="华文细黑" panose="02010600040101010101" pitchFamily="65" charset="-122"/>
                <a:sym typeface="Times New Roman" panose="02020603050405020304"/>
              </a:rPr>
            </a:b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可将一个点电荷</a:t>
            </a:r>
            <a:r>
              <a:rPr lang="en-US" altLang="zh-CN"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q</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与一个无限大薄金属板形成的电场</a:t>
            </a:r>
            <a:r>
              <a:rPr lang="en-US" altLang="zh-CN"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a:t>
            </a:r>
            <a:r>
              <a:rPr lang="zh-CN" altLang="en-US" sz="2410" kern="0" dirty="0">
                <a:solidFill>
                  <a:srgbClr val="000000"/>
                </a:solidFill>
                <a:latin typeface="华文细黑" panose="02010600040101010101" pitchFamily="65" charset="-122"/>
                <a:ea typeface="华文细黑" panose="02010600040101010101" pitchFamily="65" charset="-122"/>
                <a:sym typeface="Times New Roman" panose="02020603050405020304"/>
              </a:rPr>
              <a:t>等效为两个等量异种点电荷形</a:t>
            </a:r>
            <a:endParaRPr lang="zh-CN" altLang="en-US" sz="2800" dirty="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成的电场的一部分,如图甲、乙所示。</a:t>
            </a:r>
            <a:r>
              <a:rPr lang="zh-CN" altLang="en-US" dirty="0">
                <a:latin typeface="华文细黑" panose="02010600040101010101" pitchFamily="65" charset="-122"/>
                <a:ea typeface="华文细黑" panose="02010600040101010101" pitchFamily="65" charset="-122"/>
              </a:rPr>
              <a:t> </a:t>
            </a:r>
            <a:endParaRPr lang="zh-CN" altLang="en-US" dirty="0"/>
          </a:p>
        </p:txBody>
      </p:sp>
      <p:grpSp>
        <p:nvGrpSpPr>
          <p:cNvPr id="5" name="组合 4"/>
          <p:cNvGrpSpPr/>
          <p:nvPr/>
        </p:nvGrpSpPr>
        <p:grpSpPr>
          <a:xfrm>
            <a:off x="3788103" y="2890050"/>
            <a:ext cx="4591982" cy="3452394"/>
            <a:chOff x="468000" y="1460191"/>
            <a:chExt cx="4326750" cy="3162300"/>
          </a:xfrm>
        </p:grpSpPr>
        <p:pic>
          <p:nvPicPr>
            <p:cNvPr id="3" name="图片 3" descr="textimage17.jpeg"/>
            <p:cNvPicPr>
              <a:picLocks noChangeAspect="1"/>
            </p:cNvPicPr>
            <p:nvPr/>
          </p:nvPicPr>
          <p:blipFill>
            <a:blip r:embed="rId3" cstate="print"/>
            <a:stretch>
              <a:fillRect/>
            </a:stretch>
          </p:blipFill>
          <p:spPr>
            <a:xfrm>
              <a:off x="468000" y="1460191"/>
              <a:ext cx="1409700" cy="3162300"/>
            </a:xfrm>
            <a:prstGeom prst="rect">
              <a:avLst/>
            </a:prstGeom>
          </p:spPr>
        </p:pic>
        <p:pic>
          <p:nvPicPr>
            <p:cNvPr id="4" name="图片 4" descr="textimage18.jpeg"/>
            <p:cNvPicPr>
              <a:picLocks noChangeAspect="1"/>
            </p:cNvPicPr>
            <p:nvPr/>
          </p:nvPicPr>
          <p:blipFill>
            <a:blip r:embed="rId4" cstate="print"/>
            <a:stretch>
              <a:fillRect/>
            </a:stretch>
          </p:blipFill>
          <p:spPr>
            <a:xfrm>
              <a:off x="2489700" y="1960254"/>
              <a:ext cx="2305050" cy="216217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2978"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2498425" y="943422"/>
            <a:ext cx="3550898" cy="1754122"/>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静电场中力的性质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电荷守恒定律　库仑定律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电场 电场强度</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电场线的理解及应用</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6" cstate="print"/>
          <a:stretch>
            <a:fillRect/>
          </a:stretch>
        </p:blipFill>
        <p:spPr>
          <a:xfrm>
            <a:off x="2317089" y="1142465"/>
            <a:ext cx="170796" cy="167112"/>
          </a:xfrm>
          <a:prstGeom prst="rect">
            <a:avLst/>
          </a:prstGeom>
        </p:spPr>
      </p:pic>
      <p:cxnSp>
        <p:nvCxnSpPr>
          <p:cNvPr id="23" name="直接连接符 22"/>
          <p:cNvCxnSpPr/>
          <p:nvPr/>
        </p:nvCxnSpPr>
        <p:spPr>
          <a:xfrm>
            <a:off x="1871449"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256138" y="2777327"/>
            <a:ext cx="4330508" cy="368392"/>
            <a:chOff x="2396528" y="2777327"/>
            <a:chExt cx="4330508" cy="368392"/>
          </a:xfrm>
        </p:grpSpPr>
        <p:sp>
          <p:nvSpPr>
            <p:cNvPr id="22" name="矩形: 圆角 3"/>
            <p:cNvSpPr/>
            <p:nvPr/>
          </p:nvSpPr>
          <p:spPr>
            <a:xfrm>
              <a:off x="2447247"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2396528" y="2777327"/>
              <a:ext cx="4330508" cy="368392"/>
              <a:chOff x="3576793" y="4050464"/>
              <a:chExt cx="4330508"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15</a:t>
                </a:r>
                <a:endParaRPr lang="zh-CN" altLang="en-US" dirty="0"/>
              </a:p>
            </p:txBody>
          </p:sp>
          <p:sp>
            <p:nvSpPr>
              <p:cNvPr id="30" name="文本框 4"/>
              <p:cNvSpPr txBox="1"/>
              <p:nvPr/>
            </p:nvSpPr>
            <p:spPr>
              <a:xfrm>
                <a:off x="4696893" y="4050464"/>
                <a:ext cx="3210408" cy="36839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7" action="ppaction://hlinksldjump"/>
                  </a:rPr>
                  <a:t>求解电场强度的几种特殊方法</a:t>
                </a:r>
                <a:endParaRPr lang="zh-CN" altLang="en-US" dirty="0"/>
              </a:p>
            </p:txBody>
          </p:sp>
        </p:grpSp>
      </p:grpSp>
      <p:sp>
        <p:nvSpPr>
          <p:cNvPr id="33" name="文本框 12"/>
          <p:cNvSpPr txBox="1"/>
          <p:nvPr/>
        </p:nvSpPr>
        <p:spPr>
          <a:xfrm>
            <a:off x="2498425" y="3202528"/>
            <a:ext cx="4157173" cy="2585119"/>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8" action="ppaction://hlinksldjump"/>
              </a:rPr>
              <a:t>第</a:t>
            </a:r>
            <a:r>
              <a:rPr lang="en-US" altLang="zh-CN" dirty="0">
                <a:latin typeface="微软雅黑" panose="020B0503020204020204" pitchFamily="34" charset="-122"/>
                <a:ea typeface="微软雅黑" panose="020B0503020204020204" pitchFamily="34" charset="-122"/>
                <a:hlinkClick r:id="rId8" action="ppaction://hlinksldjump"/>
              </a:rPr>
              <a:t>2</a:t>
            </a:r>
            <a:r>
              <a:rPr lang="zh-CN" altLang="en-US" dirty="0">
                <a:latin typeface="微软雅黑" panose="020B0503020204020204" pitchFamily="34" charset="-122"/>
                <a:ea typeface="微软雅黑" panose="020B0503020204020204" pitchFamily="34" charset="-122"/>
                <a:hlinkClick r:id="rId8" action="ppaction://hlinksldjump"/>
              </a:rPr>
              <a:t>节  静电场中能的性质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1 </a:t>
            </a:r>
            <a:r>
              <a:rPr lang="zh-CN" altLang="en-US" dirty="0">
                <a:latin typeface="楷体" panose="02010609060101010101" pitchFamily="49" charset="-122"/>
                <a:ea typeface="楷体" panose="02010609060101010101" pitchFamily="49" charset="-122"/>
                <a:hlinkClick r:id="rId9" action="ppaction://hlinksldjump"/>
              </a:rPr>
              <a:t>描述静电场中能的性质的物理量</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0" action="ppaction://hlinksldjump"/>
              </a:rPr>
              <a:t>要点</a:t>
            </a:r>
            <a:r>
              <a:rPr lang="en-US" altLang="zh-CN" dirty="0">
                <a:latin typeface="楷体" panose="02010609060101010101" pitchFamily="49" charset="-122"/>
                <a:ea typeface="楷体" panose="02010609060101010101" pitchFamily="49" charset="-122"/>
                <a:hlinkClick r:id="rId10" action="ppaction://hlinksldjump"/>
              </a:rPr>
              <a:t>2 </a:t>
            </a:r>
            <a:r>
              <a:rPr lang="zh-CN" altLang="en-US" dirty="0">
                <a:latin typeface="楷体" panose="02010609060101010101" pitchFamily="49" charset="-122"/>
                <a:ea typeface="楷体" panose="02010609060101010101" pitchFamily="49" charset="-122"/>
                <a:hlinkClick r:id="rId10" action="ppaction://hlinksldjump"/>
              </a:rPr>
              <a:t>电势差与电场强度的关系</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1" action="ppaction://hlinksldjump"/>
              </a:rPr>
              <a:t>要点</a:t>
            </a:r>
            <a:r>
              <a:rPr lang="en-US" altLang="zh-CN" dirty="0">
                <a:latin typeface="楷体" panose="02010609060101010101" pitchFamily="49" charset="-122"/>
                <a:ea typeface="楷体" panose="02010609060101010101" pitchFamily="49" charset="-122"/>
                <a:hlinkClick r:id="rId11" action="ppaction://hlinksldjump"/>
              </a:rPr>
              <a:t>3 </a:t>
            </a:r>
            <a:r>
              <a:rPr lang="zh-CN" altLang="en-US" dirty="0">
                <a:latin typeface="楷体" panose="02010609060101010101" pitchFamily="49" charset="-122"/>
                <a:ea typeface="楷体" panose="02010609060101010101" pitchFamily="49" charset="-122"/>
                <a:hlinkClick r:id="rId11" action="ppaction://hlinksldjump"/>
              </a:rPr>
              <a:t>等势面 带电粒子在电场中的运</a:t>
            </a:r>
            <a:endParaRPr lang="en-US" altLang="zh-CN" dirty="0">
              <a:latin typeface="楷体" panose="02010609060101010101" pitchFamily="49" charset="-122"/>
              <a:ea typeface="楷体" panose="02010609060101010101" pitchFamily="49" charset="-122"/>
              <a:hlinkClick r:id="rId11" action="ppaction://hlinksldjump"/>
            </a:endParaRPr>
          </a:p>
          <a:p>
            <a:pPr>
              <a:lnSpc>
                <a:spcPct val="150000"/>
              </a:lnSpc>
            </a:pPr>
            <a:r>
              <a:rPr lang="en-US" altLang="zh-CN" dirty="0">
                <a:latin typeface="楷体" panose="02010609060101010101" pitchFamily="49" charset="-122"/>
                <a:ea typeface="楷体" panose="02010609060101010101" pitchFamily="49" charset="-122"/>
                <a:hlinkClick r:id="rId11" action="ppaction://hlinksldjump"/>
              </a:rPr>
              <a:t>      </a:t>
            </a:r>
            <a:r>
              <a:rPr lang="zh-CN" altLang="en-US" dirty="0">
                <a:latin typeface="楷体" panose="02010609060101010101" pitchFamily="49" charset="-122"/>
                <a:ea typeface="楷体" panose="02010609060101010101" pitchFamily="49" charset="-122"/>
                <a:hlinkClick r:id="rId11" action="ppaction://hlinksldjump"/>
              </a:rPr>
              <a:t>动轨迹问题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2" action="ppaction://hlinksldjump"/>
              </a:rPr>
              <a:t>要点</a:t>
            </a:r>
            <a:r>
              <a:rPr lang="en-US" altLang="zh-CN" dirty="0">
                <a:latin typeface="楷体" panose="02010609060101010101" pitchFamily="49" charset="-122"/>
                <a:ea typeface="楷体" panose="02010609060101010101" pitchFamily="49" charset="-122"/>
                <a:hlinkClick r:id="rId12" action="ppaction://hlinksldjump"/>
              </a:rPr>
              <a:t>4 </a:t>
            </a:r>
            <a:r>
              <a:rPr lang="zh-CN" altLang="en-US" dirty="0">
                <a:latin typeface="楷体" panose="02010609060101010101" pitchFamily="49" charset="-122"/>
                <a:ea typeface="楷体" panose="02010609060101010101" pitchFamily="49" charset="-122"/>
                <a:hlinkClick r:id="rId12" action="ppaction://hlinksldjump"/>
              </a:rPr>
              <a:t>静电的防止与利用</a:t>
            </a:r>
            <a:endParaRPr lang="en-US" altLang="zh-CN"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6" cstate="print"/>
          <a:stretch>
            <a:fillRect/>
          </a:stretch>
        </p:blipFill>
        <p:spPr>
          <a:xfrm>
            <a:off x="2317089" y="3401571"/>
            <a:ext cx="170796" cy="167112"/>
          </a:xfrm>
          <a:prstGeom prst="rect">
            <a:avLst/>
          </a:prstGeom>
        </p:spPr>
      </p:pic>
      <p:grpSp>
        <p:nvGrpSpPr>
          <p:cNvPr id="35" name="组合 34"/>
          <p:cNvGrpSpPr/>
          <p:nvPr/>
        </p:nvGrpSpPr>
        <p:grpSpPr>
          <a:xfrm>
            <a:off x="2256138" y="5849161"/>
            <a:ext cx="6899790" cy="368392"/>
            <a:chOff x="3576793" y="4050464"/>
            <a:chExt cx="6899790" cy="368392"/>
          </a:xfrm>
        </p:grpSpPr>
        <p:sp>
          <p:nvSpPr>
            <p:cNvPr id="36"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7" name="组合 41"/>
            <p:cNvGrpSpPr/>
            <p:nvPr/>
          </p:nvGrpSpPr>
          <p:grpSpPr>
            <a:xfrm>
              <a:off x="3576793" y="4050464"/>
              <a:ext cx="6899790" cy="368392"/>
              <a:chOff x="3576793" y="4050464"/>
              <a:chExt cx="6899790" cy="368392"/>
            </a:xfrm>
          </p:grpSpPr>
          <p:sp>
            <p:nvSpPr>
              <p:cNvPr id="3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16</a:t>
                </a:r>
                <a:endParaRPr lang="zh-CN" altLang="en-US" dirty="0"/>
              </a:p>
            </p:txBody>
          </p:sp>
          <p:sp>
            <p:nvSpPr>
              <p:cNvPr id="39" name="文本框 4"/>
              <p:cNvSpPr txBox="1"/>
              <p:nvPr/>
            </p:nvSpPr>
            <p:spPr>
              <a:xfrm>
                <a:off x="4696893" y="4050464"/>
                <a:ext cx="5779690" cy="36839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3" action="ppaction://hlinksldjump"/>
                  </a:rPr>
                  <a:t>静电场中的功能关系及图像问题</a:t>
                </a:r>
                <a:endParaRPr lang="zh-CN" altLang="en-US" dirty="0"/>
              </a:p>
            </p:txBody>
          </p:sp>
        </p:grpSp>
      </p:grpSp>
      <p:sp>
        <p:nvSpPr>
          <p:cNvPr id="40" name="文本框 12"/>
          <p:cNvSpPr txBox="1"/>
          <p:nvPr/>
        </p:nvSpPr>
        <p:spPr>
          <a:xfrm>
            <a:off x="7038692" y="943422"/>
            <a:ext cx="4903318" cy="1754122"/>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4" action="ppaction://hlinksldjump"/>
              </a:rPr>
              <a:t>第</a:t>
            </a:r>
            <a:r>
              <a:rPr lang="en-US" altLang="zh-CN" dirty="0">
                <a:latin typeface="微软雅黑" panose="020B0503020204020204" pitchFamily="34" charset="-122"/>
                <a:ea typeface="微软雅黑" panose="020B0503020204020204" pitchFamily="34" charset="-122"/>
                <a:hlinkClick r:id="rId14" action="ppaction://hlinksldjump"/>
              </a:rPr>
              <a:t>3</a:t>
            </a:r>
            <a:r>
              <a:rPr lang="zh-CN" altLang="en-US" dirty="0">
                <a:latin typeface="微软雅黑" panose="020B0503020204020204" pitchFamily="34" charset="-122"/>
                <a:ea typeface="微软雅黑" panose="020B0503020204020204" pitchFamily="34" charset="-122"/>
                <a:hlinkClick r:id="rId14" action="ppaction://hlinksldjump"/>
              </a:rPr>
              <a:t>节  电容器 带电粒子在电场中的运动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15" action="ppaction://hlinksldjump"/>
              </a:rPr>
              <a:t>要点</a:t>
            </a:r>
            <a:r>
              <a:rPr lang="en-US" altLang="zh-CN" dirty="0">
                <a:latin typeface="楷体" panose="02010609060101010101" pitchFamily="49" charset="-122"/>
                <a:ea typeface="楷体" panose="02010609060101010101" pitchFamily="49" charset="-122"/>
                <a:hlinkClick r:id="rId15" action="ppaction://hlinksldjump"/>
              </a:rPr>
              <a:t>1 </a:t>
            </a:r>
            <a:r>
              <a:rPr lang="zh-CN" altLang="en-US" dirty="0">
                <a:latin typeface="楷体" panose="02010609060101010101" pitchFamily="49" charset="-122"/>
                <a:ea typeface="楷体" panose="02010609060101010101" pitchFamily="49" charset="-122"/>
                <a:hlinkClick r:id="rId15" action="ppaction://hlinksldjump"/>
              </a:rPr>
              <a:t>电容器 平行板电容器的动态分析</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6" action="ppaction://hlinksldjump"/>
              </a:rPr>
              <a:t>要点</a:t>
            </a:r>
            <a:r>
              <a:rPr lang="en-US" altLang="zh-CN" dirty="0">
                <a:latin typeface="楷体" panose="02010609060101010101" pitchFamily="49" charset="-122"/>
                <a:ea typeface="楷体" panose="02010609060101010101" pitchFamily="49" charset="-122"/>
                <a:hlinkClick r:id="rId16" action="ppaction://hlinksldjump"/>
              </a:rPr>
              <a:t>2 </a:t>
            </a:r>
            <a:r>
              <a:rPr lang="zh-CN" altLang="en-US" dirty="0">
                <a:latin typeface="楷体" panose="02010609060101010101" pitchFamily="49" charset="-122"/>
                <a:ea typeface="楷体" panose="02010609060101010101" pitchFamily="49" charset="-122"/>
                <a:hlinkClick r:id="rId16" action="ppaction://hlinksldjump"/>
              </a:rPr>
              <a:t>带电粒子在电场中的直线运动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7" action="ppaction://hlinksldjump"/>
              </a:rPr>
              <a:t>要点</a:t>
            </a:r>
            <a:r>
              <a:rPr lang="en-US" altLang="zh-CN" dirty="0">
                <a:latin typeface="楷体" panose="02010609060101010101" pitchFamily="49" charset="-122"/>
                <a:ea typeface="楷体" panose="02010609060101010101" pitchFamily="49" charset="-122"/>
                <a:hlinkClick r:id="rId17" action="ppaction://hlinksldjump"/>
              </a:rPr>
              <a:t>3 </a:t>
            </a:r>
            <a:r>
              <a:rPr lang="zh-CN" altLang="en-US" dirty="0">
                <a:latin typeface="楷体" panose="02010609060101010101" pitchFamily="49" charset="-122"/>
                <a:ea typeface="楷体" panose="02010609060101010101" pitchFamily="49" charset="-122"/>
                <a:hlinkClick r:id="rId17" action="ppaction://hlinksldjump"/>
              </a:rPr>
              <a:t>带电粒子在电场中的曲线运动</a:t>
            </a:r>
            <a:endParaRPr lang="en-US" altLang="zh-CN" dirty="0">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6" cstate="print"/>
          <a:stretch>
            <a:fillRect/>
          </a:stretch>
        </p:blipFill>
        <p:spPr>
          <a:xfrm>
            <a:off x="6857357" y="1142465"/>
            <a:ext cx="170796" cy="167112"/>
          </a:xfrm>
          <a:prstGeom prst="rect">
            <a:avLst/>
          </a:prstGeom>
        </p:spPr>
      </p:pic>
      <p:grpSp>
        <p:nvGrpSpPr>
          <p:cNvPr id="56" name="组合 55"/>
          <p:cNvGrpSpPr/>
          <p:nvPr/>
        </p:nvGrpSpPr>
        <p:grpSpPr>
          <a:xfrm>
            <a:off x="6882466" y="2777327"/>
            <a:ext cx="4916668" cy="369332"/>
            <a:chOff x="6882466" y="2777327"/>
            <a:chExt cx="4916668" cy="369332"/>
          </a:xfrm>
        </p:grpSpPr>
        <p:sp>
          <p:nvSpPr>
            <p:cNvPr id="49" name="矩形: 圆角 3"/>
            <p:cNvSpPr/>
            <p:nvPr/>
          </p:nvSpPr>
          <p:spPr>
            <a:xfrm>
              <a:off x="6933185"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0" name="组合 41"/>
            <p:cNvGrpSpPr/>
            <p:nvPr/>
          </p:nvGrpSpPr>
          <p:grpSpPr>
            <a:xfrm>
              <a:off x="6882466" y="2777327"/>
              <a:ext cx="4916668" cy="369332"/>
              <a:chOff x="3576793" y="4050464"/>
              <a:chExt cx="4916668" cy="369332"/>
            </a:xfrm>
          </p:grpSpPr>
          <p:sp>
            <p:nvSpPr>
              <p:cNvPr id="5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17</a:t>
                </a:r>
                <a:endParaRPr lang="zh-CN" altLang="en-US" dirty="0"/>
              </a:p>
            </p:txBody>
          </p:sp>
          <p:sp>
            <p:nvSpPr>
              <p:cNvPr id="52" name="文本框 4"/>
              <p:cNvSpPr txBox="1"/>
              <p:nvPr/>
            </p:nvSpPr>
            <p:spPr>
              <a:xfrm>
                <a:off x="4696893" y="4050464"/>
                <a:ext cx="379656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8" action="ppaction://hlinksldjump"/>
                  </a:rPr>
                  <a:t>带电粒子在电场中的力电综合问题</a:t>
                </a:r>
                <a:endParaRPr lang="zh-CN" altLang="en-US" dirty="0"/>
              </a:p>
            </p:txBody>
          </p:sp>
        </p:grpSp>
      </p:grpSp>
      <p:grpSp>
        <p:nvGrpSpPr>
          <p:cNvPr id="57" name="组合 56"/>
          <p:cNvGrpSpPr/>
          <p:nvPr/>
        </p:nvGrpSpPr>
        <p:grpSpPr>
          <a:xfrm>
            <a:off x="6882466" y="3368998"/>
            <a:ext cx="4916668" cy="369332"/>
            <a:chOff x="6882466" y="2777327"/>
            <a:chExt cx="4916668" cy="369332"/>
          </a:xfrm>
        </p:grpSpPr>
        <p:sp>
          <p:nvSpPr>
            <p:cNvPr id="58" name="矩形: 圆角 3"/>
            <p:cNvSpPr/>
            <p:nvPr/>
          </p:nvSpPr>
          <p:spPr>
            <a:xfrm>
              <a:off x="6933185" y="2808529"/>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9" name="组合 41"/>
            <p:cNvGrpSpPr/>
            <p:nvPr/>
          </p:nvGrpSpPr>
          <p:grpSpPr>
            <a:xfrm>
              <a:off x="6882466" y="2777327"/>
              <a:ext cx="4916668" cy="369332"/>
              <a:chOff x="3576793" y="4050464"/>
              <a:chExt cx="4916668" cy="369332"/>
            </a:xfrm>
          </p:grpSpPr>
          <p:sp>
            <p:nvSpPr>
              <p:cNvPr id="60"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18</a:t>
                </a:r>
                <a:endParaRPr lang="zh-CN" altLang="en-US" dirty="0"/>
              </a:p>
            </p:txBody>
          </p:sp>
          <p:sp>
            <p:nvSpPr>
              <p:cNvPr id="61" name="文本框 4"/>
              <p:cNvSpPr txBox="1"/>
              <p:nvPr/>
            </p:nvSpPr>
            <p:spPr>
              <a:xfrm>
                <a:off x="4696893" y="4050464"/>
                <a:ext cx="379656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9" action="ppaction://hlinksldjump"/>
                  </a:rPr>
                  <a:t>带电粒子在交变电场中的运动</a:t>
                </a:r>
                <a:endParaRPr lang="zh-CN" altLang="en-US" dirty="0"/>
              </a:p>
            </p:txBody>
          </p:sp>
        </p:grpSp>
      </p:grpSp>
      <p:sp>
        <p:nvSpPr>
          <p:cNvPr id="64" name="文本框 17"/>
          <p:cNvSpPr txBox="1"/>
          <p:nvPr/>
        </p:nvSpPr>
        <p:spPr>
          <a:xfrm>
            <a:off x="7100078" y="3848897"/>
            <a:ext cx="4056114" cy="458704"/>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0" action="ppaction://hlinksldjump"/>
              </a:rPr>
              <a:t>实验</a:t>
            </a:r>
            <a:r>
              <a:rPr lang="en-US" altLang="zh-CN" dirty="0">
                <a:latin typeface="微软雅黑" panose="020B0503020204020204" pitchFamily="34" charset="-122"/>
                <a:ea typeface="微软雅黑" panose="020B0503020204020204" pitchFamily="34" charset="-122"/>
                <a:hlinkClick r:id="rId20" action="ppaction://hlinksldjump"/>
              </a:rPr>
              <a:t>10  </a:t>
            </a:r>
            <a:r>
              <a:rPr lang="zh-CN" altLang="en-US" dirty="0">
                <a:latin typeface="微软雅黑" panose="020B0503020204020204" pitchFamily="34" charset="-122"/>
                <a:ea typeface="微软雅黑" panose="020B0503020204020204" pitchFamily="34" charset="-122"/>
                <a:hlinkClick r:id="rId20" action="ppaction://hlinksldjump"/>
              </a:rPr>
              <a:t>观察电容器的充、放电现象</a:t>
            </a:r>
            <a:endParaRPr lang="zh-CN" altLang="en-US" dirty="0">
              <a:latin typeface="微软雅黑" panose="020B0503020204020204" pitchFamily="34" charset="-122"/>
              <a:ea typeface="微软雅黑" panose="020B0503020204020204" pitchFamily="34" charset="-122"/>
            </a:endParaRPr>
          </a:p>
        </p:txBody>
      </p:sp>
      <p:pic>
        <p:nvPicPr>
          <p:cNvPr id="65" name="图片 64"/>
          <p:cNvPicPr>
            <a:picLocks noChangeAspect="1"/>
          </p:cNvPicPr>
          <p:nvPr/>
        </p:nvPicPr>
        <p:blipFill>
          <a:blip r:embed="rId6" cstate="print"/>
          <a:stretch>
            <a:fillRect/>
          </a:stretch>
        </p:blipFill>
        <p:spPr>
          <a:xfrm>
            <a:off x="6869027" y="4053249"/>
            <a:ext cx="170796" cy="16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016694" cy="3846502"/>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(多选)如图所示,无限大平行金属板水平放置且接地,金属板上表面涂上绝缘层,一个带正电的点电荷</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固定在金属板正上方,该电荷与金属板间形成的电场与等量异种点电荷连线的中垂线一侧的电场分布相同。将一个带正电的带电粒子</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(其带电荷量足够小,不影响点电荷</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与金属板形成的电场)从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与金属板垂直连线中点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沿直线移到板上</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点,再沿直线移到板上</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点,则在此过程中</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7790" kern="0" spc="10433"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9.jpeg"/>
          <p:cNvPicPr>
            <a:picLocks noChangeAspect="1"/>
          </p:cNvPicPr>
          <p:nvPr/>
        </p:nvPicPr>
        <p:blipFill>
          <a:blip r:embed="rId3"/>
          <a:stretch>
            <a:fillRect/>
          </a:stretch>
        </p:blipFill>
        <p:spPr>
          <a:xfrm>
            <a:off x="8862349" y="2153789"/>
            <a:ext cx="2314575" cy="2028825"/>
          </a:xfrm>
          <a:prstGeom prst="rect">
            <a:avLst/>
          </a:prstGeom>
        </p:spPr>
      </p:pic>
      <p:sp>
        <p:nvSpPr>
          <p:cNvPr id="4" name="TextBox 2"/>
          <p:cNvSpPr txBox="1"/>
          <p:nvPr/>
        </p:nvSpPr>
        <p:spPr>
          <a:xfrm>
            <a:off x="683494" y="2660128"/>
            <a:ext cx="11831400" cy="178766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的电势能一直减少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的电势能先减少后不变</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受到的静电力先减小后不变</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点受到的静电力大于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对</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的静电力</a:t>
            </a:r>
            <a:endParaRPr lang="zh-CN" altLang="en-US" dirty="0"/>
          </a:p>
        </p:txBody>
      </p:sp>
      <p:sp>
        <p:nvSpPr>
          <p:cNvPr id="5" name="文本框 8"/>
          <p:cNvSpPr txBox="1"/>
          <p:nvPr/>
        </p:nvSpPr>
        <p:spPr>
          <a:xfrm>
            <a:off x="7812286" y="2223933"/>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727" y="395933"/>
            <a:ext cx="11376734" cy="3517886"/>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由于静电感应,金属板表面为等势面,固定的点电荷</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与金属板间形成的电场与</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等量异种点电荷连线的中垂线一侧的电场分布相同,所以从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的电场强度越来越小,</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电势越来越低,带正电的带电粒子从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过程中受到的静电力越来越小,且静电力做正</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功,则电势能减少;从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电场线变稀疏,则电场强度继续减小,但由于从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过程带电</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粒子在等势面上运动,则电势不变,静电力减小,但电势能不变,</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A、C错误,B正确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点受到的静电力等于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的静电力与金属板感应电荷对其的静电力(点拨:金属板对</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其产生的静电力可等效为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关于金属板对称的带电荷量与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相等的负点电荷对其产生</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的静电力)的矢量和,即</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点受到的静电力大于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的静电力,</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19.jpeg">
            <a:extLst>
              <a:ext uri="{FF2B5EF4-FFF2-40B4-BE49-F238E27FC236}">
                <a16:creationId xmlns:a16="http://schemas.microsoft.com/office/drawing/2014/main" id="{8129A498-551B-49A2-B0D9-D08098BBABB0}"/>
              </a:ext>
            </a:extLst>
          </p:cNvPr>
          <p:cNvPicPr>
            <a:picLocks noChangeAspect="1"/>
          </p:cNvPicPr>
          <p:nvPr/>
        </p:nvPicPr>
        <p:blipFill>
          <a:blip r:embed="rId3"/>
          <a:stretch>
            <a:fillRect/>
          </a:stretch>
        </p:blipFill>
        <p:spPr>
          <a:xfrm>
            <a:off x="9324454" y="4165886"/>
            <a:ext cx="2106766" cy="1846671"/>
          </a:xfrm>
          <a:prstGeom prst="rect">
            <a:avLst/>
          </a:prstGeom>
        </p:spPr>
      </p:pic>
      <p:sp>
        <p:nvSpPr>
          <p:cNvPr id="4" name="TextBox 2">
            <a:extLst>
              <a:ext uri="{FF2B5EF4-FFF2-40B4-BE49-F238E27FC236}">
                <a16:creationId xmlns:a16="http://schemas.microsoft.com/office/drawing/2014/main" id="{50F918CB-BCC8-4EFA-BE40-684020FB36DE}"/>
              </a:ext>
            </a:extLst>
          </p:cNvPr>
          <p:cNvSpPr txBox="1"/>
          <p:nvPr/>
        </p:nvSpPr>
        <p:spPr>
          <a:xfrm>
            <a:off x="1043534" y="4165886"/>
            <a:ext cx="6192688" cy="178766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的电势能一直减少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的电势能先减少后不变</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受到的静电力先减小后不变</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点受到的静电力大于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对</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的静电力</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95933"/>
            <a:ext cx="11831400" cy="1879617"/>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五、微元法</a:t>
            </a:r>
            <a:endParaRPr lang="zh-CN" altLang="en-US" sz="2800" b="1" dirty="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场源电荷形状特殊不方便计算时,可将其等分成许多微元电荷,</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每个微元电荷可看成</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点电荷</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,利用公式</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E</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k</a:t>
            </a:r>
            <a:r>
              <a:rPr lang="zh-CN" altLang="en-US" sz="3090" kern="0" spc="-613"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来计算极小段的电场强度,然后根据电场强度叠加原理求这些</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极小段的电场强度的矢量和。</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07799578"/>
              </p:ext>
            </p:extLst>
          </p:nvPr>
        </p:nvGraphicFramePr>
        <p:xfrm>
          <a:off x="3108092" y="1260029"/>
          <a:ext cx="314325" cy="657225"/>
        </p:xfrm>
        <a:graphic>
          <a:graphicData uri="http://schemas.openxmlformats.org/presentationml/2006/ole">
            <mc:AlternateContent xmlns:mc="http://schemas.openxmlformats.org/markup-compatibility/2006">
              <mc:Choice xmlns:v="urn:schemas-microsoft-com:vml" Requires="v">
                <p:oleObj spid="_x0000_s14390" name="Equation" r:id="rId4" imgW="8229600" imgH="17373600" progId="">
                  <p:embed/>
                </p:oleObj>
              </mc:Choice>
              <mc:Fallback>
                <p:oleObj name="Equation" r:id="rId4" imgW="8229600" imgH="17373600" progId="">
                  <p:embed/>
                  <p:pic>
                    <p:nvPicPr>
                      <p:cNvPr id="0" name="图片 14336"/>
                      <p:cNvPicPr>
                        <a:picLocks noChangeAspect="1"/>
                      </p:cNvPicPr>
                      <p:nvPr/>
                    </p:nvPicPr>
                    <p:blipFill>
                      <a:blip r:embed="rId5"/>
                      <a:stretch>
                        <a:fillRect/>
                      </a:stretch>
                    </p:blipFill>
                    <p:spPr>
                      <a:xfrm>
                        <a:off x="3108092" y="1260029"/>
                        <a:ext cx="314325" cy="657225"/>
                      </a:xfrm>
                      <a:prstGeom prst="rect">
                        <a:avLst/>
                      </a:prstGeom>
                      <a:noFill/>
                      <a:ln w="9525">
                        <a:noFill/>
                      </a:ln>
                    </p:spPr>
                  </p:pic>
                </p:oleObj>
              </mc:Fallback>
            </mc:AlternateContent>
          </a:graphicData>
        </a:graphic>
      </p:graphicFrame>
      <p:sp>
        <p:nvSpPr>
          <p:cNvPr id="5" name="TextBox 2">
            <a:extLst>
              <a:ext uri="{FF2B5EF4-FFF2-40B4-BE49-F238E27FC236}">
                <a16:creationId xmlns:a16="http://schemas.microsoft.com/office/drawing/2014/main" id="{C71EEAA0-2F1F-457E-8C99-3BF7670618D5}"/>
              </a:ext>
            </a:extLst>
          </p:cNvPr>
          <p:cNvSpPr txBox="1"/>
          <p:nvPr/>
        </p:nvSpPr>
        <p:spPr>
          <a:xfrm>
            <a:off x="395462" y="2329352"/>
            <a:ext cx="10889562" cy="26052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如图所示,均匀带电圆环所带电荷量为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,圆心为</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为垂直于圆环平</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面中心轴上的一点,</a:t>
            </a:r>
            <a:r>
              <a:rPr lang="zh-CN" altLang="en-US" sz="2410" i="1" kern="0" dirty="0">
                <a:solidFill>
                  <a:srgbClr val="000000"/>
                </a:solidFill>
                <a:latin typeface="Times New Roman" panose="02020603050405020304" pitchFamily="65" charset="-122"/>
                <a:ea typeface="华文细黑" panose="02010600040101010101" pitchFamily="65" charset="-122"/>
              </a:rPr>
              <a:t>OP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&gt;</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),静电力常量为</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点的电场强度大小为</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3545" kern="0" spc="717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B.</a:t>
            </a:r>
            <a:r>
              <a:rPr lang="zh-CN" altLang="en-US" sz="3545" kern="0" spc="7178"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3090" kern="0" spc="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3090" kern="0" spc="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6" name="图片 3" descr="textimage20.jpeg">
            <a:extLst>
              <a:ext uri="{FF2B5EF4-FFF2-40B4-BE49-F238E27FC236}">
                <a16:creationId xmlns:a16="http://schemas.microsoft.com/office/drawing/2014/main" id="{249E19B2-A4FD-4860-949A-60C2134950BE}"/>
              </a:ext>
            </a:extLst>
          </p:cNvPr>
          <p:cNvPicPr>
            <a:picLocks noChangeAspect="1"/>
          </p:cNvPicPr>
          <p:nvPr/>
        </p:nvPicPr>
        <p:blipFill>
          <a:blip r:embed="rId6"/>
          <a:stretch>
            <a:fillRect/>
          </a:stretch>
        </p:blipFill>
        <p:spPr>
          <a:xfrm>
            <a:off x="8073776" y="3534544"/>
            <a:ext cx="1952624" cy="1685925"/>
          </a:xfrm>
          <a:prstGeom prst="rect">
            <a:avLst/>
          </a:prstGeom>
        </p:spPr>
      </p:pic>
      <p:graphicFrame>
        <p:nvGraphicFramePr>
          <p:cNvPr id="7" name="对象 6">
            <a:extLst>
              <a:ext uri="{FF2B5EF4-FFF2-40B4-BE49-F238E27FC236}">
                <a16:creationId xmlns:a16="http://schemas.microsoft.com/office/drawing/2014/main" id="{B8316FD4-B287-41FF-A78C-18533C93ADB3}"/>
              </a:ext>
            </a:extLst>
          </p:cNvPr>
          <p:cNvGraphicFramePr>
            <a:graphicFrameLocks noChangeAspect="1"/>
          </p:cNvGraphicFramePr>
          <p:nvPr>
            <p:extLst>
              <p:ext uri="{D42A27DB-BD31-4B8C-83A1-F6EECF244321}">
                <p14:modId xmlns:p14="http://schemas.microsoft.com/office/powerpoint/2010/main" val="2731372890"/>
              </p:ext>
            </p:extLst>
          </p:nvPr>
        </p:nvGraphicFramePr>
        <p:xfrm>
          <a:off x="754972" y="3556638"/>
          <a:ext cx="1362075" cy="790574"/>
        </p:xfrm>
        <a:graphic>
          <a:graphicData uri="http://schemas.openxmlformats.org/presentationml/2006/ole">
            <mc:AlternateContent xmlns:mc="http://schemas.openxmlformats.org/markup-compatibility/2006">
              <mc:Choice xmlns:v="urn:schemas-microsoft-com:vml" Requires="v">
                <p:oleObj spid="_x0000_s14391" name="Equation" r:id="rId7" imgW="35966400" imgH="21031200" progId="">
                  <p:embed/>
                </p:oleObj>
              </mc:Choice>
              <mc:Fallback>
                <p:oleObj name="Equation" r:id="rId7" imgW="35966400" imgH="21031200" progId="">
                  <p:embed/>
                  <p:pic>
                    <p:nvPicPr>
                      <p:cNvPr id="5" name="对象 4"/>
                      <p:cNvPicPr>
                        <a:picLocks noChangeAspect="1"/>
                      </p:cNvPicPr>
                      <p:nvPr/>
                    </p:nvPicPr>
                    <p:blipFill>
                      <a:blip r:embed="rId8"/>
                      <a:stretch>
                        <a:fillRect/>
                      </a:stretch>
                    </p:blipFill>
                    <p:spPr>
                      <a:xfrm>
                        <a:off x="754972" y="3556638"/>
                        <a:ext cx="1362075" cy="790574"/>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6B8586E1-44ED-425B-B14B-D12A7078CA6F}"/>
              </a:ext>
            </a:extLst>
          </p:cNvPr>
          <p:cNvGraphicFramePr>
            <a:graphicFrameLocks noChangeAspect="1"/>
          </p:cNvGraphicFramePr>
          <p:nvPr>
            <p:extLst>
              <p:ext uri="{D42A27DB-BD31-4B8C-83A1-F6EECF244321}">
                <p14:modId xmlns:p14="http://schemas.microsoft.com/office/powerpoint/2010/main" val="997160957"/>
              </p:ext>
            </p:extLst>
          </p:nvPr>
        </p:nvGraphicFramePr>
        <p:xfrm>
          <a:off x="3621647" y="3556638"/>
          <a:ext cx="1362075" cy="790574"/>
        </p:xfrm>
        <a:graphic>
          <a:graphicData uri="http://schemas.openxmlformats.org/presentationml/2006/ole">
            <mc:AlternateContent xmlns:mc="http://schemas.openxmlformats.org/markup-compatibility/2006">
              <mc:Choice xmlns:v="urn:schemas-microsoft-com:vml" Requires="v">
                <p:oleObj spid="_x0000_s14392" name="Equation" r:id="rId9" imgW="35966400" imgH="21031200" progId="">
                  <p:embed/>
                </p:oleObj>
              </mc:Choice>
              <mc:Fallback>
                <p:oleObj name="Equation" r:id="rId9" imgW="35966400" imgH="21031200" progId="">
                  <p:embed/>
                  <p:pic>
                    <p:nvPicPr>
                      <p:cNvPr id="6" name="对象 5"/>
                      <p:cNvPicPr>
                        <a:picLocks noChangeAspect="1"/>
                      </p:cNvPicPr>
                      <p:nvPr/>
                    </p:nvPicPr>
                    <p:blipFill>
                      <a:blip r:embed="rId10"/>
                      <a:stretch>
                        <a:fillRect/>
                      </a:stretch>
                    </p:blipFill>
                    <p:spPr>
                      <a:xfrm>
                        <a:off x="3621647" y="3556638"/>
                        <a:ext cx="1362075" cy="790574"/>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DEB0AF33-1E70-4A1C-AEA1-392C2D6AEFAA}"/>
              </a:ext>
            </a:extLst>
          </p:cNvPr>
          <p:cNvGraphicFramePr>
            <a:graphicFrameLocks noChangeAspect="1"/>
          </p:cNvGraphicFramePr>
          <p:nvPr>
            <p:extLst>
              <p:ext uri="{D42A27DB-BD31-4B8C-83A1-F6EECF244321}">
                <p14:modId xmlns:p14="http://schemas.microsoft.com/office/powerpoint/2010/main" val="3117299225"/>
              </p:ext>
            </p:extLst>
          </p:nvPr>
        </p:nvGraphicFramePr>
        <p:xfrm>
          <a:off x="738088" y="4316661"/>
          <a:ext cx="400050" cy="657224"/>
        </p:xfrm>
        <a:graphic>
          <a:graphicData uri="http://schemas.openxmlformats.org/presentationml/2006/ole">
            <mc:AlternateContent xmlns:mc="http://schemas.openxmlformats.org/markup-compatibility/2006">
              <mc:Choice xmlns:v="urn:schemas-microsoft-com:vml" Requires="v">
                <p:oleObj spid="_x0000_s14393" name="Equation" r:id="rId11" imgW="10668000" imgH="17373600" progId="">
                  <p:embed/>
                </p:oleObj>
              </mc:Choice>
              <mc:Fallback>
                <p:oleObj name="Equation" r:id="rId11" imgW="10668000" imgH="17373600" progId="">
                  <p:embed/>
                  <p:pic>
                    <p:nvPicPr>
                      <p:cNvPr id="7" name="对象 6"/>
                      <p:cNvPicPr>
                        <a:picLocks noChangeAspect="1"/>
                      </p:cNvPicPr>
                      <p:nvPr/>
                    </p:nvPicPr>
                    <p:blipFill>
                      <a:blip r:embed="rId12"/>
                      <a:stretch>
                        <a:fillRect/>
                      </a:stretch>
                    </p:blipFill>
                    <p:spPr>
                      <a:xfrm>
                        <a:off x="738088" y="4316661"/>
                        <a:ext cx="400050" cy="657224"/>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9B2826BE-6821-45DD-AFA7-7744C6DE8DCE}"/>
              </a:ext>
            </a:extLst>
          </p:cNvPr>
          <p:cNvGraphicFramePr>
            <a:graphicFrameLocks noChangeAspect="1"/>
          </p:cNvGraphicFramePr>
          <p:nvPr>
            <p:extLst>
              <p:ext uri="{D42A27DB-BD31-4B8C-83A1-F6EECF244321}">
                <p14:modId xmlns:p14="http://schemas.microsoft.com/office/powerpoint/2010/main" val="2117096644"/>
              </p:ext>
            </p:extLst>
          </p:nvPr>
        </p:nvGraphicFramePr>
        <p:xfrm>
          <a:off x="3697254" y="4421665"/>
          <a:ext cx="396875" cy="646430"/>
        </p:xfrm>
        <a:graphic>
          <a:graphicData uri="http://schemas.openxmlformats.org/presentationml/2006/ole">
            <mc:AlternateContent xmlns:mc="http://schemas.openxmlformats.org/markup-compatibility/2006">
              <mc:Choice xmlns:v="urn:schemas-microsoft-com:vml" Requires="v">
                <p:oleObj spid="_x0000_s14394" name="Equation" r:id="rId13" imgW="444500" imgH="723900" progId="Equation.DSMT4">
                  <p:embed/>
                </p:oleObj>
              </mc:Choice>
              <mc:Fallback>
                <p:oleObj name="Equation" r:id="rId13" imgW="444500" imgH="723900" progId="Equation.DSMT4">
                  <p:embed/>
                  <p:pic>
                    <p:nvPicPr>
                      <p:cNvPr id="8" name="对象 7"/>
                      <p:cNvPicPr>
                        <a:picLocks noChangeAspect="1"/>
                      </p:cNvPicPr>
                      <p:nvPr/>
                    </p:nvPicPr>
                    <p:blipFill>
                      <a:blip r:embed="rId14"/>
                      <a:stretch>
                        <a:fillRect/>
                      </a:stretch>
                    </p:blipFill>
                    <p:spPr>
                      <a:xfrm>
                        <a:off x="3697254" y="4421665"/>
                        <a:ext cx="396875" cy="646430"/>
                      </a:xfrm>
                      <a:prstGeom prst="rect">
                        <a:avLst/>
                      </a:prstGeom>
                      <a:noFill/>
                      <a:ln w="9525">
                        <a:noFill/>
                      </a:ln>
                    </p:spPr>
                  </p:pic>
                </p:oleObj>
              </mc:Fallback>
            </mc:AlternateContent>
          </a:graphicData>
        </a:graphic>
      </p:graphicFrame>
      <p:sp>
        <p:nvSpPr>
          <p:cNvPr id="11" name="文本框 10">
            <a:extLst>
              <a:ext uri="{FF2B5EF4-FFF2-40B4-BE49-F238E27FC236}">
                <a16:creationId xmlns:a16="http://schemas.microsoft.com/office/drawing/2014/main" id="{69167279-F5E1-471E-BC18-1DD973416F19}"/>
              </a:ext>
            </a:extLst>
          </p:cNvPr>
          <p:cNvSpPr txBox="1"/>
          <p:nvPr/>
        </p:nvSpPr>
        <p:spPr>
          <a:xfrm>
            <a:off x="10297836" y="3029919"/>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77063"/>
            <a:ext cx="11831400" cy="34144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将圆环等分为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小段,设每一段可以看作一个点电荷,其所带电荷量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(微元</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法),由电场强度的决定式可求得每个点电荷在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点处的场强大小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020" kern="0" spc="50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61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(如</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图所示);由对称性可知,各小段在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点处的场强垂直于轴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方向的分量抵消(对称法),沿</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轴向的分量之和为带电圆环在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点处的场强,其大小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3205" kern="0" spc="624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45" kern="0" spc="515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545" kern="0" spc="717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75"/>
              </a:spcBef>
              <a:buNone/>
            </a:pP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279573" y="797052"/>
          <a:ext cx="276224" cy="657224"/>
        </p:xfrm>
        <a:graphic>
          <a:graphicData uri="http://schemas.openxmlformats.org/presentationml/2006/ole">
            <mc:AlternateContent xmlns:mc="http://schemas.openxmlformats.org/markup-compatibility/2006">
              <mc:Choice xmlns:v="urn:schemas-microsoft-com:vml" Requires="v">
                <p:oleObj spid="_x0000_s16477" name="Equation" r:id="rId4" imgW="7315200" imgH="17373600" progId="">
                  <p:embed/>
                </p:oleObj>
              </mc:Choice>
              <mc:Fallback>
                <p:oleObj name="Equation" r:id="rId4" imgW="7315200" imgH="17373600" progId="">
                  <p:embed/>
                  <p:pic>
                    <p:nvPicPr>
                      <p:cNvPr id="0" name="图片 16384"/>
                      <p:cNvPicPr>
                        <a:picLocks noChangeAspect="1"/>
                      </p:cNvPicPr>
                      <p:nvPr/>
                    </p:nvPicPr>
                    <p:blipFill>
                      <a:blip r:embed="rId5"/>
                      <a:stretch>
                        <a:fillRect/>
                      </a:stretch>
                    </p:blipFill>
                    <p:spPr>
                      <a:xfrm>
                        <a:off x="10279573" y="797052"/>
                        <a:ext cx="2762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283731" y="1530821"/>
          <a:ext cx="447674" cy="657224"/>
        </p:xfrm>
        <a:graphic>
          <a:graphicData uri="http://schemas.openxmlformats.org/presentationml/2006/ole">
            <mc:AlternateContent xmlns:mc="http://schemas.openxmlformats.org/markup-compatibility/2006">
              <mc:Choice xmlns:v="urn:schemas-microsoft-com:vml" Requires="v">
                <p:oleObj spid="_x0000_s16478" name="Equation" r:id="rId6" imgW="11887200" imgH="17373600" progId="">
                  <p:embed/>
                </p:oleObj>
              </mc:Choice>
              <mc:Fallback>
                <p:oleObj name="Equation" r:id="rId6" imgW="11887200" imgH="17373600" progId="">
                  <p:embed/>
                  <p:pic>
                    <p:nvPicPr>
                      <p:cNvPr id="0" name="图片 16385"/>
                      <p:cNvPicPr>
                        <a:picLocks noChangeAspect="1"/>
                      </p:cNvPicPr>
                      <p:nvPr/>
                    </p:nvPicPr>
                    <p:blipFill>
                      <a:blip r:embed="rId7"/>
                      <a:stretch>
                        <a:fillRect/>
                      </a:stretch>
                    </p:blipFill>
                    <p:spPr>
                      <a:xfrm>
                        <a:off x="9283731" y="1530821"/>
                        <a:ext cx="4476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903979" y="1530709"/>
          <a:ext cx="1200149" cy="714374"/>
        </p:xfrm>
        <a:graphic>
          <a:graphicData uri="http://schemas.openxmlformats.org/presentationml/2006/ole">
            <mc:AlternateContent xmlns:mc="http://schemas.openxmlformats.org/markup-compatibility/2006">
              <mc:Choice xmlns:v="urn:schemas-microsoft-com:vml" Requires="v">
                <p:oleObj spid="_x0000_s16479" name="Equation" r:id="rId8" imgW="31699200" imgH="18897600" progId="">
                  <p:embed/>
                </p:oleObj>
              </mc:Choice>
              <mc:Fallback>
                <p:oleObj name="Equation" r:id="rId8" imgW="31699200" imgH="18897600" progId="">
                  <p:embed/>
                  <p:pic>
                    <p:nvPicPr>
                      <p:cNvPr id="0" name="图片 16386"/>
                      <p:cNvPicPr>
                        <a:picLocks noChangeAspect="1"/>
                      </p:cNvPicPr>
                      <p:nvPr/>
                    </p:nvPicPr>
                    <p:blipFill>
                      <a:blip r:embed="rId9"/>
                      <a:stretch>
                        <a:fillRect/>
                      </a:stretch>
                    </p:blipFill>
                    <p:spPr>
                      <a:xfrm>
                        <a:off x="9903979" y="1530709"/>
                        <a:ext cx="1200149"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725324" y="2886936"/>
          <a:ext cx="1200150" cy="714375"/>
        </p:xfrm>
        <a:graphic>
          <a:graphicData uri="http://schemas.openxmlformats.org/presentationml/2006/ole">
            <mc:AlternateContent xmlns:mc="http://schemas.openxmlformats.org/markup-compatibility/2006">
              <mc:Choice xmlns:v="urn:schemas-microsoft-com:vml" Requires="v">
                <p:oleObj spid="_x0000_s16480" name="Equation" r:id="rId10" imgW="31699200" imgH="18897600" progId="">
                  <p:embed/>
                </p:oleObj>
              </mc:Choice>
              <mc:Fallback>
                <p:oleObj name="Equation" r:id="rId10" imgW="31699200" imgH="18897600" progId="">
                  <p:embed/>
                  <p:pic>
                    <p:nvPicPr>
                      <p:cNvPr id="0" name="图片 16387"/>
                      <p:cNvPicPr>
                        <a:picLocks noChangeAspect="1"/>
                      </p:cNvPicPr>
                      <p:nvPr/>
                    </p:nvPicPr>
                    <p:blipFill>
                      <a:blip r:embed="rId11"/>
                      <a:stretch>
                        <a:fillRect/>
                      </a:stretch>
                    </p:blipFill>
                    <p:spPr>
                      <a:xfrm>
                        <a:off x="7725324" y="2886936"/>
                        <a:ext cx="1200150"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001974" y="2898322"/>
          <a:ext cx="1066800" cy="723900"/>
        </p:xfrm>
        <a:graphic>
          <a:graphicData uri="http://schemas.openxmlformats.org/presentationml/2006/ole">
            <mc:AlternateContent xmlns:mc="http://schemas.openxmlformats.org/markup-compatibility/2006">
              <mc:Choice xmlns:v="urn:schemas-microsoft-com:vml" Requires="v">
                <p:oleObj spid="_x0000_s16481" name="Equation" r:id="rId12" imgW="28346400" imgH="19202400" progId="">
                  <p:embed/>
                </p:oleObj>
              </mc:Choice>
              <mc:Fallback>
                <p:oleObj name="Equation" r:id="rId12" imgW="28346400" imgH="19202400" progId="">
                  <p:embed/>
                  <p:pic>
                    <p:nvPicPr>
                      <p:cNvPr id="0" name="图片 16388"/>
                      <p:cNvPicPr>
                        <a:picLocks noChangeAspect="1"/>
                      </p:cNvPicPr>
                      <p:nvPr/>
                    </p:nvPicPr>
                    <p:blipFill>
                      <a:blip r:embed="rId13"/>
                      <a:stretch>
                        <a:fillRect/>
                      </a:stretch>
                    </p:blipFill>
                    <p:spPr>
                      <a:xfrm>
                        <a:off x="9001974" y="2898322"/>
                        <a:ext cx="106680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241348" y="2897875"/>
          <a:ext cx="1343545" cy="779819"/>
        </p:xfrm>
        <a:graphic>
          <a:graphicData uri="http://schemas.openxmlformats.org/presentationml/2006/ole">
            <mc:AlternateContent xmlns:mc="http://schemas.openxmlformats.org/markup-compatibility/2006">
              <mc:Choice xmlns:v="urn:schemas-microsoft-com:vml" Requires="v">
                <p:oleObj spid="_x0000_s16482" name="Equation" r:id="rId14" imgW="35966400" imgH="21031200" progId="">
                  <p:embed/>
                </p:oleObj>
              </mc:Choice>
              <mc:Fallback>
                <p:oleObj name="Equation" r:id="rId14" imgW="35966400" imgH="21031200" progId="">
                  <p:embed/>
                  <p:pic>
                    <p:nvPicPr>
                      <p:cNvPr id="0" name="图片 16389"/>
                      <p:cNvPicPr>
                        <a:picLocks noChangeAspect="1"/>
                      </p:cNvPicPr>
                      <p:nvPr/>
                    </p:nvPicPr>
                    <p:blipFill>
                      <a:blip r:embed="rId15"/>
                      <a:stretch>
                        <a:fillRect/>
                      </a:stretch>
                    </p:blipFill>
                    <p:spPr>
                      <a:xfrm>
                        <a:off x="10241348" y="2897875"/>
                        <a:ext cx="1343545" cy="779819"/>
                      </a:xfrm>
                      <a:prstGeom prst="rect">
                        <a:avLst/>
                      </a:prstGeom>
                      <a:noFill/>
                      <a:ln w="9525">
                        <a:noFill/>
                      </a:ln>
                    </p:spPr>
                  </p:pic>
                </p:oleObj>
              </mc:Fallback>
            </mc:AlternateContent>
          </a:graphicData>
        </a:graphic>
      </p:graphicFrame>
      <p:pic>
        <p:nvPicPr>
          <p:cNvPr id="10" name="图片 3" descr="textimage21.jpeg"/>
          <p:cNvPicPr>
            <a:picLocks noChangeAspect="1"/>
          </p:cNvPicPr>
          <p:nvPr/>
        </p:nvPicPr>
        <p:blipFill>
          <a:blip r:embed="rId16"/>
          <a:stretch>
            <a:fillRect/>
          </a:stretch>
        </p:blipFill>
        <p:spPr>
          <a:xfrm>
            <a:off x="4083830" y="3777460"/>
            <a:ext cx="2360304" cy="147221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9216494"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KaiTi" panose="02010609060101010101" pitchFamily="49" charset="-122"/>
                <a:ea typeface="KaiTi" panose="02010609060101010101" pitchFamily="49" charset="-122"/>
              </a:rPr>
              <a:t>关键</a:t>
            </a:r>
            <a:r>
              <a:rPr lang="en-US" altLang="zh-CN" sz="2500" b="1" dirty="0">
                <a:solidFill>
                  <a:srgbClr val="DE0000"/>
                </a:solidFill>
                <a:latin typeface="KaiTi" panose="02010609060101010101" pitchFamily="49" charset="-122"/>
                <a:ea typeface="KaiTi" panose="02010609060101010101" pitchFamily="49" charset="-122"/>
              </a:rPr>
              <a:t>·</a:t>
            </a:r>
            <a:r>
              <a:rPr lang="zh-CN" altLang="en-US" sz="2500" b="1" dirty="0">
                <a:solidFill>
                  <a:srgbClr val="DE0000"/>
                </a:solidFill>
                <a:latin typeface="KaiTi" panose="02010609060101010101" pitchFamily="49" charset="-122"/>
                <a:ea typeface="KaiTi" panose="02010609060101010101" pitchFamily="49" charset="-122"/>
              </a:rPr>
              <a:t>规律</a:t>
            </a:r>
          </a:p>
          <a:p>
            <a:pPr marL="0" indent="0" eaLnBrk="0" latinLnBrk="1" hangingPunct="0">
              <a:lnSpc>
                <a:spcPct val="150000"/>
              </a:lnSpc>
              <a:spcBef>
                <a:spcPts val="145"/>
              </a:spcBef>
              <a:buNone/>
            </a:pPr>
            <a:r>
              <a:rPr lang="zh-CN" altLang="en-US" sz="2410" kern="0" dirty="0">
                <a:solidFill>
                  <a:srgbClr val="000000"/>
                </a:solidFill>
                <a:latin typeface="KaiTi" panose="02010609060101010101" pitchFamily="49" charset="-122"/>
                <a:ea typeface="KaiTi" panose="02010609060101010101" pitchFamily="49" charset="-122"/>
              </a:rPr>
              <a:t>电场强度计算方法选用技巧</a:t>
            </a:r>
            <a:endParaRPr lang="zh-CN" altLang="en-US" dirty="0">
              <a:latin typeface="KaiTi" panose="02010609060101010101" pitchFamily="49" charset="-122"/>
              <a:ea typeface="KaiTi" panose="02010609060101010101" pitchFamily="49" charset="-122"/>
            </a:endParaRPr>
          </a:p>
          <a:p>
            <a:pPr marL="0" indent="0" eaLnBrk="0" latinLnBrk="1" hangingPunct="0">
              <a:lnSpc>
                <a:spcPct val="150000"/>
              </a:lnSpc>
              <a:spcBef>
                <a:spcPts val="145"/>
              </a:spcBef>
              <a:buNone/>
            </a:pPr>
            <a:r>
              <a:rPr lang="zh-CN" altLang="en-US" sz="2410" kern="0" dirty="0">
                <a:solidFill>
                  <a:srgbClr val="000000"/>
                </a:solidFill>
                <a:latin typeface="KaiTi" panose="02010609060101010101" pitchFamily="49" charset="-122"/>
                <a:ea typeface="KaiTi" panose="02010609060101010101" pitchFamily="49" charset="-122"/>
              </a:rPr>
              <a:t>(1)点电荷电场、匀强电场的场强一般应用矢量叠加法。</a:t>
            </a:r>
            <a:endParaRPr lang="zh-CN" altLang="en-US" dirty="0">
              <a:latin typeface="KaiTi" panose="02010609060101010101" pitchFamily="49" charset="-122"/>
              <a:ea typeface="KaiTi" panose="02010609060101010101" pitchFamily="49" charset="-122"/>
            </a:endParaRPr>
          </a:p>
          <a:p>
            <a:pPr marL="0" indent="0" eaLnBrk="0" latinLnBrk="1" hangingPunct="0">
              <a:lnSpc>
                <a:spcPct val="150000"/>
              </a:lnSpc>
              <a:spcBef>
                <a:spcPts val="145"/>
              </a:spcBef>
              <a:buNone/>
            </a:pPr>
            <a:r>
              <a:rPr lang="zh-CN" altLang="en-US" sz="2410" kern="0" dirty="0">
                <a:solidFill>
                  <a:srgbClr val="000000"/>
                </a:solidFill>
                <a:latin typeface="KaiTi" panose="02010609060101010101" pitchFamily="49" charset="-122"/>
                <a:ea typeface="KaiTi" panose="02010609060101010101" pitchFamily="49" charset="-122"/>
              </a:rPr>
              <a:t>(2)均匀带电体与点电荷的场强叠加一般应用对称法。</a:t>
            </a:r>
            <a:endParaRPr lang="zh-CN" altLang="en-US" dirty="0">
              <a:latin typeface="KaiTi" panose="02010609060101010101" pitchFamily="49" charset="-122"/>
              <a:ea typeface="KaiTi" panose="02010609060101010101" pitchFamily="49" charset="-122"/>
            </a:endParaRPr>
          </a:p>
          <a:p>
            <a:pPr marL="0" indent="0" eaLnBrk="0" latinLnBrk="1" hangingPunct="0">
              <a:lnSpc>
                <a:spcPct val="150000"/>
              </a:lnSpc>
              <a:spcBef>
                <a:spcPts val="145"/>
              </a:spcBef>
              <a:buNone/>
            </a:pPr>
            <a:r>
              <a:rPr lang="zh-CN" altLang="en-US" sz="2410" kern="0" dirty="0">
                <a:solidFill>
                  <a:srgbClr val="000000"/>
                </a:solidFill>
                <a:latin typeface="KaiTi" panose="02010609060101010101" pitchFamily="49" charset="-122"/>
                <a:ea typeface="KaiTi" panose="02010609060101010101" pitchFamily="49" charset="-122"/>
              </a:rPr>
              <a:t>(3)计算均匀带电体某点产生的场强一般应用割补法或微元法。</a:t>
            </a:r>
            <a:endParaRPr lang="zh-CN" altLang="en-US" dirty="0">
              <a:latin typeface="KaiTi" panose="02010609060101010101" pitchFamily="49" charset="-122"/>
              <a:ea typeface="KaiTi" panose="02010609060101010101" pitchFamily="49" charset="-122"/>
            </a:endParaRPr>
          </a:p>
        </p:txBody>
      </p:sp>
      <p:sp>
        <p:nvSpPr>
          <p:cNvPr id="4" name="TextBox 3"/>
          <p:cNvSpPr txBox="1"/>
          <p:nvPr/>
        </p:nvSpPr>
        <p:spPr>
          <a:xfrm>
            <a:off x="468000" y="3471340"/>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六、极限法</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把某个物理量推向极端,从而作出科学的推理和分析,给出判断或导出一般结论。</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31067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如图甲所示,半径为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的均匀带电圆形平板,单位面积带电荷量为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σ</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σ</a:t>
            </a:r>
            <a:r>
              <a:rPr lang="zh-CN" altLang="en-US" sz="2410" kern="0" dirty="0">
                <a:solidFill>
                  <a:srgbClr val="000000"/>
                </a:solidFill>
                <a:latin typeface="Times New Roman" panose="02020603050405020304" pitchFamily="65" charset="-122"/>
                <a:ea typeface="华文细黑" panose="02010600040101010101" pitchFamily="65" charset="-122"/>
              </a:rPr>
              <a:t>&gt;0),其轴线</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上任意一点</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(坐标为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)的电场强度可以由电场强度的叠加原理求出: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=2π</a:t>
            </a:r>
            <a:r>
              <a:rPr lang="zh-CN" altLang="en-US" sz="2410" i="1" kern="0" dirty="0">
                <a:solidFill>
                  <a:srgbClr val="000000"/>
                </a:solidFill>
                <a:latin typeface="Times New Roman" panose="02020603050405020304" pitchFamily="65" charset="-122"/>
                <a:ea typeface="华文细黑" panose="02010600040101010101" pitchFamily="65" charset="-122"/>
              </a:rPr>
              <a:t>kσ</a:t>
            </a:r>
            <a:br>
              <a:rPr dirty="0"/>
            </a:br>
            <a:r>
              <a:rPr lang="zh-CN" altLang="en-US" sz="3675" kern="0" spc="944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,方向沿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轴。现考虑单位面积带电荷量为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σ</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的无限大均匀带电平板,从其</a:t>
            </a:r>
            <a:endParaRPr lang="zh-CN" altLang="en-US" dirty="0"/>
          </a:p>
          <a:p>
            <a:pPr marL="0" indent="0" eaLnBrk="0" latinLnBrk="1" hangingPunct="0">
              <a:lnSpc>
                <a:spcPct val="150000"/>
              </a:lnSpc>
              <a:spcBef>
                <a:spcPts val="12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中间挖去一半径为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的圆板后(如图乙所示),在其轴线上任意一点</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(坐标为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)处放置一</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个点电荷</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所受电场力的大小为</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dirty="0"/>
              <a:t> </a:t>
            </a:r>
          </a:p>
        </p:txBody>
      </p:sp>
      <p:pic>
        <p:nvPicPr>
          <p:cNvPr id="3" name="图片 3" descr="textimage22.jpeg"/>
          <p:cNvPicPr>
            <a:picLocks noChangeAspect="1"/>
          </p:cNvPicPr>
          <p:nvPr/>
        </p:nvPicPr>
        <p:blipFill>
          <a:blip r:embed="rId4" cstate="print"/>
          <a:stretch>
            <a:fillRect/>
          </a:stretch>
        </p:blipFill>
        <p:spPr>
          <a:xfrm>
            <a:off x="6887776" y="3339653"/>
            <a:ext cx="1676400" cy="2047875"/>
          </a:xfrm>
          <a:prstGeom prst="rect">
            <a:avLst/>
          </a:prstGeom>
        </p:spPr>
      </p:pic>
      <p:pic>
        <p:nvPicPr>
          <p:cNvPr id="4" name="图片 4" descr="textimage23.jpeg"/>
          <p:cNvPicPr>
            <a:picLocks noChangeAspect="1"/>
          </p:cNvPicPr>
          <p:nvPr/>
        </p:nvPicPr>
        <p:blipFill>
          <a:blip r:embed="rId5" cstate="print"/>
          <a:stretch>
            <a:fillRect/>
          </a:stretch>
        </p:blipFill>
        <p:spPr>
          <a:xfrm>
            <a:off x="8870176" y="3168202"/>
            <a:ext cx="2847974" cy="2219325"/>
          </a:xfrm>
          <a:prstGeom prst="rect">
            <a:avLst/>
          </a:prstGeom>
        </p:spPr>
      </p:pic>
      <p:graphicFrame>
        <p:nvGraphicFramePr>
          <p:cNvPr id="6" name="对象 5"/>
          <p:cNvGraphicFramePr>
            <a:graphicFrameLocks noChangeAspect="1"/>
          </p:cNvGraphicFramePr>
          <p:nvPr>
            <p:extLst>
              <p:ext uri="{D42A27DB-BD31-4B8C-83A1-F6EECF244321}">
                <p14:modId xmlns:p14="http://schemas.microsoft.com/office/powerpoint/2010/main" val="1682428882"/>
              </p:ext>
            </p:extLst>
          </p:nvPr>
        </p:nvGraphicFramePr>
        <p:xfrm>
          <a:off x="468000" y="1668004"/>
          <a:ext cx="1666875" cy="828675"/>
        </p:xfrm>
        <a:graphic>
          <a:graphicData uri="http://schemas.openxmlformats.org/presentationml/2006/ole">
            <mc:AlternateContent xmlns:mc="http://schemas.openxmlformats.org/markup-compatibility/2006">
              <mc:Choice xmlns:v="urn:schemas-microsoft-com:vml" Requires="v">
                <p:oleObj spid="_x0000_s17486" name="Equation" r:id="rId6" imgW="44196000" imgH="21945600" progId="">
                  <p:embed/>
                </p:oleObj>
              </mc:Choice>
              <mc:Fallback>
                <p:oleObj name="Equation" r:id="rId6" imgW="44196000" imgH="21945600" progId="">
                  <p:embed/>
                  <p:pic>
                    <p:nvPicPr>
                      <p:cNvPr id="0" name="图片 17408"/>
                      <p:cNvPicPr>
                        <a:picLocks noChangeAspect="1"/>
                      </p:cNvPicPr>
                      <p:nvPr/>
                    </p:nvPicPr>
                    <p:blipFill>
                      <a:blip r:embed="rId7"/>
                      <a:stretch>
                        <a:fillRect/>
                      </a:stretch>
                    </p:blipFill>
                    <p:spPr>
                      <a:xfrm>
                        <a:off x="468000" y="1668004"/>
                        <a:ext cx="1666875" cy="828675"/>
                      </a:xfrm>
                      <a:prstGeom prst="rect">
                        <a:avLst/>
                      </a:prstGeom>
                      <a:noFill/>
                      <a:ln w="9525">
                        <a:noFill/>
                      </a:ln>
                    </p:spPr>
                  </p:pic>
                </p:oleObj>
              </mc:Fallback>
            </mc:AlternateContent>
          </a:graphicData>
        </a:graphic>
      </p:graphicFrame>
      <p:sp>
        <p:nvSpPr>
          <p:cNvPr id="7" name="TextBox 2"/>
          <p:cNvSpPr txBox="1"/>
          <p:nvPr/>
        </p:nvSpPr>
        <p:spPr>
          <a:xfrm>
            <a:off x="468000" y="3668427"/>
            <a:ext cx="11831400" cy="15049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A.2π</a:t>
            </a:r>
            <a:r>
              <a:rPr lang="zh-CN" altLang="en-US" sz="2410" i="1" kern="0" dirty="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3350" kern="0" spc="474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B.2π</a:t>
            </a:r>
            <a:r>
              <a:rPr lang="zh-CN" altLang="en-US" sz="2410" i="1" kern="0" dirty="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3350" kern="0" spc="4749"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C.2π</a:t>
            </a:r>
            <a:r>
              <a:rPr lang="zh-CN" altLang="en-US" sz="2410" i="1" kern="0" dirty="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D.2π</a:t>
            </a:r>
            <a:r>
              <a:rPr lang="zh-CN" altLang="en-US" sz="2410" i="1" kern="0" dirty="0">
                <a:solidFill>
                  <a:srgbClr val="000000"/>
                </a:solidFill>
                <a:latin typeface="Times New Roman" panose="02020603050405020304" pitchFamily="65" charset="-122"/>
                <a:ea typeface="华文细黑" panose="02010600040101010101" pitchFamily="65" charset="-122"/>
              </a:rPr>
              <a:t>kσ</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1416625329"/>
              </p:ext>
            </p:extLst>
          </p:nvPr>
        </p:nvGraphicFramePr>
        <p:xfrm>
          <a:off x="1678570" y="3811144"/>
          <a:ext cx="1028699" cy="733424"/>
        </p:xfrm>
        <a:graphic>
          <a:graphicData uri="http://schemas.openxmlformats.org/presentationml/2006/ole">
            <mc:AlternateContent xmlns:mc="http://schemas.openxmlformats.org/markup-compatibility/2006">
              <mc:Choice xmlns:v="urn:schemas-microsoft-com:vml" Requires="v">
                <p:oleObj spid="_x0000_s17487" name="Equation" r:id="rId8" imgW="27127200" imgH="19507200" progId="">
                  <p:embed/>
                </p:oleObj>
              </mc:Choice>
              <mc:Fallback>
                <p:oleObj name="Equation" r:id="rId8" imgW="27127200" imgH="19507200" progId="">
                  <p:embed/>
                  <p:pic>
                    <p:nvPicPr>
                      <p:cNvPr id="0" name="图片 17409"/>
                      <p:cNvPicPr>
                        <a:picLocks noChangeAspect="1"/>
                      </p:cNvPicPr>
                      <p:nvPr/>
                    </p:nvPicPr>
                    <p:blipFill>
                      <a:blip r:embed="rId9"/>
                      <a:stretch>
                        <a:fillRect/>
                      </a:stretch>
                    </p:blipFill>
                    <p:spPr>
                      <a:xfrm>
                        <a:off x="1678570" y="3811144"/>
                        <a:ext cx="1028699" cy="7334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52146613"/>
              </p:ext>
            </p:extLst>
          </p:nvPr>
        </p:nvGraphicFramePr>
        <p:xfrm>
          <a:off x="5124957" y="3811144"/>
          <a:ext cx="1028699" cy="733424"/>
        </p:xfrm>
        <a:graphic>
          <a:graphicData uri="http://schemas.openxmlformats.org/presentationml/2006/ole">
            <mc:AlternateContent xmlns:mc="http://schemas.openxmlformats.org/markup-compatibility/2006">
              <mc:Choice xmlns:v="urn:schemas-microsoft-com:vml" Requires="v">
                <p:oleObj spid="_x0000_s17488" name="Equation" r:id="rId10" imgW="27127200" imgH="19507200" progId="">
                  <p:embed/>
                </p:oleObj>
              </mc:Choice>
              <mc:Fallback>
                <p:oleObj name="Equation" r:id="rId10" imgW="27127200" imgH="19507200" progId="">
                  <p:embed/>
                  <p:pic>
                    <p:nvPicPr>
                      <p:cNvPr id="0" name="图片 17410"/>
                      <p:cNvPicPr>
                        <a:picLocks noChangeAspect="1"/>
                      </p:cNvPicPr>
                      <p:nvPr/>
                    </p:nvPicPr>
                    <p:blipFill>
                      <a:blip r:embed="rId11"/>
                      <a:stretch>
                        <a:fillRect/>
                      </a:stretch>
                    </p:blipFill>
                    <p:spPr>
                      <a:xfrm>
                        <a:off x="5124957" y="3811144"/>
                        <a:ext cx="1028699" cy="733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34691028"/>
              </p:ext>
            </p:extLst>
          </p:nvPr>
        </p:nvGraphicFramePr>
        <p:xfrm>
          <a:off x="1661686" y="4548218"/>
          <a:ext cx="219075" cy="657225"/>
        </p:xfrm>
        <a:graphic>
          <a:graphicData uri="http://schemas.openxmlformats.org/presentationml/2006/ole">
            <mc:AlternateContent xmlns:mc="http://schemas.openxmlformats.org/markup-compatibility/2006">
              <mc:Choice xmlns:v="urn:schemas-microsoft-com:vml" Requires="v">
                <p:oleObj spid="_x0000_s17489" name="Equation" r:id="rId12" imgW="5791200" imgH="17373600" progId="">
                  <p:embed/>
                </p:oleObj>
              </mc:Choice>
              <mc:Fallback>
                <p:oleObj name="Equation" r:id="rId12" imgW="5791200" imgH="17373600" progId="">
                  <p:embed/>
                  <p:pic>
                    <p:nvPicPr>
                      <p:cNvPr id="0" name="图片 17411"/>
                      <p:cNvPicPr>
                        <a:picLocks noChangeAspect="1"/>
                      </p:cNvPicPr>
                      <p:nvPr/>
                    </p:nvPicPr>
                    <p:blipFill>
                      <a:blip r:embed="rId13"/>
                      <a:stretch>
                        <a:fillRect/>
                      </a:stretch>
                    </p:blipFill>
                    <p:spPr>
                      <a:xfrm>
                        <a:off x="1661686" y="4548218"/>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306379266"/>
              </p:ext>
            </p:extLst>
          </p:nvPr>
        </p:nvGraphicFramePr>
        <p:xfrm>
          <a:off x="5124957" y="4548218"/>
          <a:ext cx="219075" cy="657225"/>
        </p:xfrm>
        <a:graphic>
          <a:graphicData uri="http://schemas.openxmlformats.org/presentationml/2006/ole">
            <mc:AlternateContent xmlns:mc="http://schemas.openxmlformats.org/markup-compatibility/2006">
              <mc:Choice xmlns:v="urn:schemas-microsoft-com:vml" Requires="v">
                <p:oleObj spid="_x0000_s17490" name="Equation" r:id="rId14" imgW="5791200" imgH="17373600" progId="">
                  <p:embed/>
                </p:oleObj>
              </mc:Choice>
              <mc:Fallback>
                <p:oleObj name="Equation" r:id="rId14" imgW="5791200" imgH="17373600" progId="">
                  <p:embed/>
                  <p:pic>
                    <p:nvPicPr>
                      <p:cNvPr id="0" name="图片 17412"/>
                      <p:cNvPicPr>
                        <a:picLocks noChangeAspect="1"/>
                      </p:cNvPicPr>
                      <p:nvPr/>
                    </p:nvPicPr>
                    <p:blipFill>
                      <a:blip r:embed="rId15"/>
                      <a:stretch>
                        <a:fillRect/>
                      </a:stretch>
                    </p:blipFill>
                    <p:spPr>
                      <a:xfrm>
                        <a:off x="5124957" y="4548218"/>
                        <a:ext cx="219075" cy="657225"/>
                      </a:xfrm>
                      <a:prstGeom prst="rect">
                        <a:avLst/>
                      </a:prstGeom>
                      <a:noFill/>
                      <a:ln w="9525">
                        <a:noFill/>
                      </a:ln>
                    </p:spPr>
                  </p:pic>
                </p:oleObj>
              </mc:Fallback>
            </mc:AlternateContent>
          </a:graphicData>
        </a:graphic>
      </p:graphicFrame>
      <p:sp>
        <p:nvSpPr>
          <p:cNvPr id="12" name="文本框 8"/>
          <p:cNvSpPr txBox="1"/>
          <p:nvPr/>
        </p:nvSpPr>
        <p:spPr>
          <a:xfrm>
            <a:off x="5798342" y="3025326"/>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1790" y="562749"/>
            <a:ext cx="11831400" cy="32692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无限大均匀带电平板即</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取无限大,在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点产生的场强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3675" kern="0" spc="944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5"/>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,被挖去的半径为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的圆板在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点产生的场强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3675" kern="0" spc="899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,从无限大均匀带电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平板中间挖去一半径为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的圆板后,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点的场强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3350" kern="0" spc="47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所受电场力的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=2π</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kσ</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47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412750" y="670547"/>
          <a:ext cx="1666874" cy="828674"/>
        </p:xfrm>
        <a:graphic>
          <a:graphicData uri="http://schemas.openxmlformats.org/presentationml/2006/ole">
            <mc:AlternateContent xmlns:mc="http://schemas.openxmlformats.org/markup-compatibility/2006">
              <mc:Choice xmlns:v="urn:schemas-microsoft-com:vml" Requires="v">
                <p:oleObj spid="_x0000_s18495" name="Equation" r:id="rId4" imgW="44196000" imgH="21945600" progId="">
                  <p:embed/>
                </p:oleObj>
              </mc:Choice>
              <mc:Fallback>
                <p:oleObj name="Equation" r:id="rId4" imgW="44196000" imgH="21945600" progId="">
                  <p:embed/>
                  <p:pic>
                    <p:nvPicPr>
                      <p:cNvPr id="0" name="图片 18432"/>
                      <p:cNvPicPr>
                        <a:picLocks noChangeAspect="1"/>
                      </p:cNvPicPr>
                      <p:nvPr/>
                    </p:nvPicPr>
                    <p:blipFill>
                      <a:blip r:embed="rId5"/>
                      <a:stretch>
                        <a:fillRect/>
                      </a:stretch>
                    </p:blipFill>
                    <p:spPr>
                      <a:xfrm>
                        <a:off x="9412750" y="670547"/>
                        <a:ext cx="1666874" cy="8286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577282" y="1535819"/>
          <a:ext cx="1609725" cy="828674"/>
        </p:xfrm>
        <a:graphic>
          <a:graphicData uri="http://schemas.openxmlformats.org/presentationml/2006/ole">
            <mc:AlternateContent xmlns:mc="http://schemas.openxmlformats.org/markup-compatibility/2006">
              <mc:Choice xmlns:v="urn:schemas-microsoft-com:vml" Requires="v">
                <p:oleObj spid="_x0000_s18496" name="Equation" r:id="rId6" imgW="42672000" imgH="21945600" progId="">
                  <p:embed/>
                </p:oleObj>
              </mc:Choice>
              <mc:Fallback>
                <p:oleObj name="Equation" r:id="rId6" imgW="42672000" imgH="21945600" progId="">
                  <p:embed/>
                  <p:pic>
                    <p:nvPicPr>
                      <p:cNvPr id="0" name="图片 18433"/>
                      <p:cNvPicPr>
                        <a:picLocks noChangeAspect="1"/>
                      </p:cNvPicPr>
                      <p:nvPr/>
                    </p:nvPicPr>
                    <p:blipFill>
                      <a:blip r:embed="rId7"/>
                      <a:stretch>
                        <a:fillRect/>
                      </a:stretch>
                    </p:blipFill>
                    <p:spPr>
                      <a:xfrm>
                        <a:off x="7577282" y="1535819"/>
                        <a:ext cx="1609725" cy="8286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31996" y="2425561"/>
          <a:ext cx="1028699" cy="733424"/>
        </p:xfrm>
        <a:graphic>
          <a:graphicData uri="http://schemas.openxmlformats.org/presentationml/2006/ole">
            <mc:AlternateContent xmlns:mc="http://schemas.openxmlformats.org/markup-compatibility/2006">
              <mc:Choice xmlns:v="urn:schemas-microsoft-com:vml" Requires="v">
                <p:oleObj spid="_x0000_s18497" name="Equation" r:id="rId8" imgW="27127200" imgH="19507200" progId="">
                  <p:embed/>
                </p:oleObj>
              </mc:Choice>
              <mc:Fallback>
                <p:oleObj name="Equation" r:id="rId8" imgW="27127200" imgH="19507200" progId="">
                  <p:embed/>
                  <p:pic>
                    <p:nvPicPr>
                      <p:cNvPr id="0" name="图片 18434"/>
                      <p:cNvPicPr>
                        <a:picLocks noChangeAspect="1"/>
                      </p:cNvPicPr>
                      <p:nvPr/>
                    </p:nvPicPr>
                    <p:blipFill>
                      <a:blip r:embed="rId9"/>
                      <a:stretch>
                        <a:fillRect/>
                      </a:stretch>
                    </p:blipFill>
                    <p:spPr>
                      <a:xfrm>
                        <a:off x="8231996" y="2425561"/>
                        <a:ext cx="1028699" cy="733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850984583"/>
              </p:ext>
            </p:extLst>
          </p:nvPr>
        </p:nvGraphicFramePr>
        <p:xfrm>
          <a:off x="3183186" y="3118892"/>
          <a:ext cx="1028700" cy="733425"/>
        </p:xfrm>
        <a:graphic>
          <a:graphicData uri="http://schemas.openxmlformats.org/presentationml/2006/ole">
            <mc:AlternateContent xmlns:mc="http://schemas.openxmlformats.org/markup-compatibility/2006">
              <mc:Choice xmlns:v="urn:schemas-microsoft-com:vml" Requires="v">
                <p:oleObj spid="_x0000_s18498" name="Equation" r:id="rId10" imgW="27127200" imgH="19507200" progId="">
                  <p:embed/>
                </p:oleObj>
              </mc:Choice>
              <mc:Fallback>
                <p:oleObj name="Equation" r:id="rId10" imgW="27127200" imgH="19507200" progId="">
                  <p:embed/>
                  <p:pic>
                    <p:nvPicPr>
                      <p:cNvPr id="0" name="图片 18435"/>
                      <p:cNvPicPr>
                        <a:picLocks noChangeAspect="1"/>
                      </p:cNvPicPr>
                      <p:nvPr/>
                    </p:nvPicPr>
                    <p:blipFill>
                      <a:blip r:embed="rId11"/>
                      <a:stretch>
                        <a:fillRect/>
                      </a:stretch>
                    </p:blipFill>
                    <p:spPr>
                      <a:xfrm>
                        <a:off x="3183186" y="3118892"/>
                        <a:ext cx="1028700" cy="733425"/>
                      </a:xfrm>
                      <a:prstGeom prst="rect">
                        <a:avLst/>
                      </a:prstGeom>
                      <a:noFill/>
                      <a:ln w="9525">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41653"/>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静电场中能的性质</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06446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要点1　描述静电场中能的性质的物理量</a:t>
            </a:r>
          </a:p>
          <a:p>
            <a:pPr eaLnBrk="0" latinLnBrk="1" hangingPunct="0">
              <a:lnSpc>
                <a:spcPct val="150000"/>
              </a:lnSpc>
              <a:spcBef>
                <a:spcPts val="145"/>
              </a:spcBef>
            </a:pPr>
            <a:r>
              <a:rPr lang="zh-CN" altLang="en-US" sz="2410" b="1" kern="0" dirty="0">
                <a:solidFill>
                  <a:srgbClr val="000000"/>
                </a:solidFill>
                <a:latin typeface="微软雅黑" panose="020B0503020204020204" pitchFamily="34" charset="-122"/>
                <a:ea typeface="微软雅黑" panose="020B0503020204020204" pitchFamily="34" charset="-122"/>
                <a:sym typeface="Times New Roman" panose="02020603050405020304"/>
              </a:rPr>
              <a:t>一、静电力做功与电势能</a:t>
            </a:r>
            <a:endParaRPr lang="zh-CN" altLang="en-US" sz="2800" b="1" dirty="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1.静电力做功</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(1)计算方法</a:t>
            </a:r>
            <a:br>
              <a:rPr lang="en-US" altLang="zh-CN" sz="2410" kern="0" dirty="0">
                <a:solidFill>
                  <a:srgbClr val="000000"/>
                </a:solidFill>
                <a:latin typeface="Times New Roman" panose="02020603050405020304" pitchFamily="65" charset="-122"/>
                <a:ea typeface="华文细黑" panose="02010600040101010101" pitchFamily="65" charset="-122"/>
              </a:rPr>
            </a:br>
            <a:br>
              <a:rPr lang="en-US" altLang="zh-CN" sz="2410" kern="0" dirty="0">
                <a:solidFill>
                  <a:srgbClr val="000000"/>
                </a:solidFill>
                <a:latin typeface="Times New Roman" panose="02020603050405020304" pitchFamily="65" charset="-122"/>
                <a:ea typeface="华文细黑" panose="02010600040101010101" pitchFamily="65" charset="-122"/>
              </a:rPr>
            </a:br>
            <a:br>
              <a:rPr lang="en-US" altLang="zh-CN" sz="2410" kern="0" dirty="0">
                <a:solidFill>
                  <a:srgbClr val="000000"/>
                </a:solidFill>
                <a:latin typeface="Times New Roman" panose="02020603050405020304" pitchFamily="65" charset="-122"/>
                <a:ea typeface="华文细黑" panose="02010600040101010101" pitchFamily="65" charset="-122"/>
              </a:rPr>
            </a:br>
            <a:br>
              <a:rPr lang="en-US" altLang="zh-CN" sz="2410" kern="0" dirty="0">
                <a:solidFill>
                  <a:srgbClr val="000000"/>
                </a:solidFill>
                <a:latin typeface="Times New Roman" panose="02020603050405020304" pitchFamily="65" charset="-122"/>
                <a:ea typeface="华文细黑" panose="02010600040101010101" pitchFamily="65" charset="-122"/>
              </a:rPr>
            </a:b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(2)特点:</a:t>
            </a:r>
            <a:r>
              <a:rPr lang="zh-CN" altLang="en-US" sz="2410" u="sng" kern="0" dirty="0">
                <a:solidFill>
                  <a:srgbClr val="000000"/>
                </a:solidFill>
                <a:latin typeface="Times New Roman" panose="02020603050405020304" pitchFamily="65" charset="-122"/>
                <a:ea typeface="华文细黑" panose="02010600040101010101" pitchFamily="65" charset="-122"/>
              </a:rPr>
              <a:t>静电力做的功与电荷的起始位置和终止位置有关,与电荷运动的路径无关</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4.jpeg"/>
          <p:cNvPicPr>
            <a:picLocks noChangeAspect="1"/>
          </p:cNvPicPr>
          <p:nvPr/>
        </p:nvPicPr>
        <p:blipFill>
          <a:blip r:embed="rId3">
            <a:duotone>
              <a:schemeClr val="accent5">
                <a:shade val="45000"/>
                <a:satMod val="135000"/>
              </a:schemeClr>
              <a:prstClr val="white"/>
            </a:duotone>
          </a:blip>
          <a:stretch>
            <a:fillRect/>
          </a:stretch>
        </p:blipFill>
        <p:spPr>
          <a:xfrm>
            <a:off x="2699718" y="2412157"/>
            <a:ext cx="6984776" cy="23505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893630"/>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2.电势能</a:t>
            </a:r>
            <a:endParaRPr lang="zh-CN" altLang="en-US" sz="2800"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(1)定义:电荷在电场中具有的势能称为电势能。</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(2)决定式:</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p</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qφ</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(3)说明:电势能是标量,正负号表示大小;其具有相对性,</a:t>
            </a:r>
            <a:r>
              <a:rPr lang="zh-CN" altLang="en-US" sz="2410" u="sng" kern="0" dirty="0">
                <a:solidFill>
                  <a:srgbClr val="000000"/>
                </a:solidFill>
                <a:latin typeface="Times New Roman" panose="02020603050405020304" pitchFamily="65" charset="-122"/>
                <a:ea typeface="华文细黑" panose="02010600040101010101" pitchFamily="65" charset="-122"/>
              </a:rPr>
              <a:t>通常把电荷在无限远处或大地</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表面的电势能规定为0</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(4)静电力做功与电势能变化的关系</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定性关系:静电力做正功,电势能减少;静电力做负功,电势能增加。</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定量关系:</a:t>
            </a:r>
            <a:r>
              <a:rPr lang="zh-CN" altLang="en-US" sz="2410" i="1" kern="0" dirty="0">
                <a:solidFill>
                  <a:srgbClr val="FF0000"/>
                </a:solidFill>
                <a:latin typeface="Times New Roman" panose="02020603050405020304" pitchFamily="65" charset="-122"/>
                <a:ea typeface="华文细黑" panose="02010600040101010101" pitchFamily="65" charset="-122"/>
              </a:rPr>
              <a:t>W</a:t>
            </a:r>
            <a:r>
              <a:rPr lang="zh-CN" altLang="en-US" sz="1815" i="1" kern="0" baseline="-15000" dirty="0">
                <a:solidFill>
                  <a:srgbClr val="FF0000"/>
                </a:solidFill>
                <a:latin typeface="Times New Roman" panose="02020603050405020304" pitchFamily="65" charset="-122"/>
                <a:ea typeface="华文细黑" panose="02010600040101010101" pitchFamily="65" charset="-122"/>
              </a:rPr>
              <a:t>AB</a:t>
            </a:r>
            <a:r>
              <a:rPr lang="zh-CN" altLang="en-US" sz="2410" kern="0" dirty="0">
                <a:solidFill>
                  <a:srgbClr val="FF0000"/>
                </a:solidFill>
                <a:latin typeface="Times New Roman" panose="02020603050405020304" pitchFamily="65" charset="-122"/>
                <a:ea typeface="华文细黑" panose="02010600040101010101" pitchFamily="65" charset="-122"/>
              </a:rPr>
              <a:t>=-Δ</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p</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p</a:t>
            </a:r>
            <a:r>
              <a:rPr lang="zh-CN" altLang="en-US" sz="1815" i="1" kern="0" baseline="-15000" dirty="0">
                <a:solidFill>
                  <a:srgbClr val="FF0000"/>
                </a:solidFill>
                <a:latin typeface="Times New Roman" panose="02020603050405020304" pitchFamily="65" charset="-122"/>
                <a:ea typeface="华文细黑" panose="02010600040101010101" pitchFamily="65" charset="-122"/>
              </a:rPr>
              <a:t>A</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p</a:t>
            </a:r>
            <a:r>
              <a:rPr lang="zh-CN" altLang="en-US" sz="1815" i="1" kern="0" baseline="-1500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3" name="TextBox 2">
            <a:extLst>
              <a:ext uri="{FF2B5EF4-FFF2-40B4-BE49-F238E27FC236}">
                <a16:creationId xmlns:a16="http://schemas.microsoft.com/office/drawing/2014/main" id="{C5A7C079-3C61-4A0E-9839-989D46468ED5}"/>
              </a:ext>
            </a:extLst>
          </p:cNvPr>
          <p:cNvSpPr txBox="1"/>
          <p:nvPr/>
        </p:nvSpPr>
        <p:spPr>
          <a:xfrm>
            <a:off x="432181" y="4356373"/>
            <a:ext cx="11831400" cy="1305422"/>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DE0000"/>
                </a:solidFill>
                <a:latin typeface="Times New Roman" panose="02020603050405020304" pitchFamily="65" charset="-122"/>
                <a:ea typeface="微软雅黑" panose="020B0503020204020204" pitchFamily="34" charset="-122"/>
              </a:rPr>
              <a:t>注意理解概念：</a:t>
            </a:r>
            <a:r>
              <a:rPr lang="zh-CN" altLang="en-US" sz="2410" kern="0" dirty="0">
                <a:solidFill>
                  <a:srgbClr val="000000"/>
                </a:solidFill>
                <a:latin typeface="Times New Roman" panose="02020603050405020304" pitchFamily="65" charset="-122"/>
                <a:ea typeface="华文细黑" panose="02010600040101010101" pitchFamily="65" charset="-122"/>
              </a:rPr>
              <a:t> 某电荷在电场中某点具有的电势能大小</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某电荷在某点电势能的大小在数值上等于将该电荷从该点移到零势能(无穷远处)</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位置过程中静电力所做的功,即</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点的电势能</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1815" i="1"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a:t>
            </a:r>
            <a:r>
              <a:rPr lang="zh-CN" altLang="en-US" sz="1815" i="1"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AB</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点电势能为0)。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静电场中力的性质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规律</a:t>
            </a:r>
          </a:p>
        </p:txBody>
      </p:sp>
      <p:graphicFrame>
        <p:nvGraphicFramePr>
          <p:cNvPr id="3" name="表格 2"/>
          <p:cNvGraphicFramePr>
            <a:graphicFrameLocks noGrp="1"/>
          </p:cNvGraphicFramePr>
          <p:nvPr>
            <p:extLst>
              <p:ext uri="{D42A27DB-BD31-4B8C-83A1-F6EECF244321}">
                <p14:modId xmlns:p14="http://schemas.microsoft.com/office/powerpoint/2010/main" val="1262110432"/>
              </p:ext>
            </p:extLst>
          </p:nvPr>
        </p:nvGraphicFramePr>
        <p:xfrm>
          <a:off x="457510" y="1548061"/>
          <a:ext cx="11171200" cy="1946721"/>
        </p:xfrm>
        <a:graphic>
          <a:graphicData uri="http://schemas.openxmlformats.org/drawingml/2006/table">
            <a:tbl>
              <a:tblPr/>
              <a:tblGrid>
                <a:gridCol w="1103806">
                  <a:extLst>
                    <a:ext uri="{9D8B030D-6E8A-4147-A177-3AD203B41FA5}">
                      <a16:colId xmlns:a16="http://schemas.microsoft.com/office/drawing/2014/main" val="20000"/>
                    </a:ext>
                  </a:extLst>
                </a:gridCol>
                <a:gridCol w="1487952">
                  <a:extLst>
                    <a:ext uri="{9D8B030D-6E8A-4147-A177-3AD203B41FA5}">
                      <a16:colId xmlns:a16="http://schemas.microsoft.com/office/drawing/2014/main" val="20001"/>
                    </a:ext>
                  </a:extLst>
                </a:gridCol>
                <a:gridCol w="8579442">
                  <a:extLst>
                    <a:ext uri="{9D8B030D-6E8A-4147-A177-3AD203B41FA5}">
                      <a16:colId xmlns:a16="http://schemas.microsoft.com/office/drawing/2014/main" val="20002"/>
                    </a:ext>
                  </a:extLst>
                </a:gridCol>
              </a:tblGrid>
              <a:tr h="385090">
                <a:tc rowSpan="3">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判断电势能变化的三种方法</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做功法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根据静电力做功:静电力做正功,电势能减少;静电力做负功,电势能增加</a:t>
                      </a:r>
                    </a:p>
                  </a:txBody>
                  <a:tcPr marL="45720" marR="45720"/>
                </a:tc>
                <a:extLst>
                  <a:ext uri="{0D108BD9-81ED-4DB2-BD59-A6C34878D82A}">
                    <a16:rowId xmlns:a16="http://schemas.microsoft.com/office/drawing/2014/main" val="10000"/>
                  </a:ext>
                </a:extLst>
              </a:tr>
              <a:tr h="385090">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公式法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根据E</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p</a:t>
                      </a:r>
                      <a:r>
                        <a:rPr lang="zh-CN" altLang="en-US" sz="2010" kern="0" dirty="0">
                          <a:solidFill>
                            <a:srgbClr val="000000"/>
                          </a:solidFill>
                          <a:latin typeface="Times New Roman" panose="02020603050405020304" pitchFamily="65" charset="-122"/>
                          <a:ea typeface="华文细黑" panose="02010600040101010101" pitchFamily="65" charset="-122"/>
                        </a:rPr>
                        <a:t>=qφ:正电荷在电势越高处电势能越大;负电荷在电势越高处电势能越小</a:t>
                      </a:r>
                    </a:p>
                  </a:txBody>
                  <a:tcPr marL="45720" marR="45720"/>
                </a:tc>
                <a:extLst>
                  <a:ext uri="{0D108BD9-81ED-4DB2-BD59-A6C34878D82A}">
                    <a16:rowId xmlns:a16="http://schemas.microsoft.com/office/drawing/2014/main" val="10001"/>
                  </a:ext>
                </a:extLst>
              </a:tr>
              <a:tr h="742015">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能量守恒法</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其他能与电势能相互转化,若其他能增加则电势能减少,若其他能减少则电势能增加</a:t>
                      </a:r>
                    </a:p>
                  </a:txBody>
                  <a:tcPr marL="45720" marR="45720"/>
                </a:tc>
                <a:extLst>
                  <a:ext uri="{0D108BD9-81ED-4DB2-BD59-A6C34878D82A}">
                    <a16:rowId xmlns:a16="http://schemas.microsoft.com/office/drawing/2014/main" val="10002"/>
                  </a:ext>
                </a:extLst>
              </a:tr>
            </a:tbl>
          </a:graphicData>
        </a:graphic>
      </p:graphicFrame>
      <p:pic>
        <p:nvPicPr>
          <p:cNvPr id="4" name="图片 3" descr="textimage26.jpeg">
            <a:extLst>
              <a:ext uri="{FF2B5EF4-FFF2-40B4-BE49-F238E27FC236}">
                <a16:creationId xmlns:a16="http://schemas.microsoft.com/office/drawing/2014/main" id="{49FEAB1C-AED6-4D95-A011-D3D3A3E80B0A}"/>
              </a:ext>
            </a:extLst>
          </p:cNvPr>
          <p:cNvPicPr>
            <a:picLocks noChangeAspect="1"/>
          </p:cNvPicPr>
          <p:nvPr/>
        </p:nvPicPr>
        <p:blipFill>
          <a:blip r:embed="rId3"/>
          <a:stretch>
            <a:fillRect/>
          </a:stretch>
        </p:blipFill>
        <p:spPr>
          <a:xfrm>
            <a:off x="3203773" y="3708300"/>
            <a:ext cx="5601657" cy="19467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242368"/>
            <a:ext cx="11831400" cy="3496470"/>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二、电势与电势差</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1.电势</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(1)定义式:</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350" kern="0" spc="-57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(2)标量,有正负之分,其正(或负)表示该点电势比零电势高(或低)。</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(3)具有相对性,</a:t>
            </a:r>
            <a:r>
              <a:rPr lang="zh-CN" altLang="en-US" sz="2410" u="sng" kern="0" dirty="0">
                <a:solidFill>
                  <a:srgbClr val="000000"/>
                </a:solidFill>
                <a:latin typeface="Times New Roman" panose="02020603050405020304" pitchFamily="65" charset="-122"/>
                <a:ea typeface="华文细黑" panose="02010600040101010101" pitchFamily="65" charset="-122"/>
              </a:rPr>
              <a:t>同一点的电势因选取零电势点的不同而不同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2.电势差</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(1)定义式:</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69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。(2)电势差与电势的关系:</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BA</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(3)影响因素:电势差</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由电场本身的性质决定。</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319385131"/>
              </p:ext>
            </p:extLst>
          </p:nvPr>
        </p:nvGraphicFramePr>
        <p:xfrm>
          <a:off x="2051646" y="1116013"/>
          <a:ext cx="352424" cy="733424"/>
        </p:xfrm>
        <a:graphic>
          <a:graphicData uri="http://schemas.openxmlformats.org/presentationml/2006/ole">
            <mc:AlternateContent xmlns:mc="http://schemas.openxmlformats.org/markup-compatibility/2006">
              <mc:Choice xmlns:v="urn:schemas-microsoft-com:vml" Requires="v">
                <p:oleObj spid="_x0000_s19501" name="Equation" r:id="rId4" imgW="9448800" imgH="19507200" progId="">
                  <p:embed/>
                </p:oleObj>
              </mc:Choice>
              <mc:Fallback>
                <p:oleObj name="Equation" r:id="rId4" imgW="9448800" imgH="19507200" progId="">
                  <p:embed/>
                  <p:pic>
                    <p:nvPicPr>
                      <p:cNvPr id="0" name="图片 19456"/>
                      <p:cNvPicPr>
                        <a:picLocks noChangeAspect="1"/>
                      </p:cNvPicPr>
                      <p:nvPr/>
                    </p:nvPicPr>
                    <p:blipFill>
                      <a:blip r:embed="rId5"/>
                      <a:stretch>
                        <a:fillRect/>
                      </a:stretch>
                    </p:blipFill>
                    <p:spPr>
                      <a:xfrm>
                        <a:off x="2051646" y="1116013"/>
                        <a:ext cx="352424"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978058170"/>
              </p:ext>
            </p:extLst>
          </p:nvPr>
        </p:nvGraphicFramePr>
        <p:xfrm>
          <a:off x="2337895" y="2705894"/>
          <a:ext cx="504824" cy="714375"/>
        </p:xfrm>
        <a:graphic>
          <a:graphicData uri="http://schemas.openxmlformats.org/presentationml/2006/ole">
            <mc:AlternateContent xmlns:mc="http://schemas.openxmlformats.org/markup-compatibility/2006">
              <mc:Choice xmlns:v="urn:schemas-microsoft-com:vml" Requires="v">
                <p:oleObj spid="_x0000_s19502" name="Equation" r:id="rId6" imgW="13411200" imgH="18897600" progId="">
                  <p:embed/>
                </p:oleObj>
              </mc:Choice>
              <mc:Fallback>
                <p:oleObj name="Equation" r:id="rId6" imgW="13411200" imgH="18897600" progId="">
                  <p:embed/>
                  <p:pic>
                    <p:nvPicPr>
                      <p:cNvPr id="0" name="图片 19457"/>
                      <p:cNvPicPr>
                        <a:picLocks noChangeAspect="1"/>
                      </p:cNvPicPr>
                      <p:nvPr/>
                    </p:nvPicPr>
                    <p:blipFill>
                      <a:blip r:embed="rId7"/>
                      <a:stretch>
                        <a:fillRect/>
                      </a:stretch>
                    </p:blipFill>
                    <p:spPr>
                      <a:xfrm>
                        <a:off x="2337895" y="2705894"/>
                        <a:ext cx="504824" cy="714375"/>
                      </a:xfrm>
                      <a:prstGeom prst="rect">
                        <a:avLst/>
                      </a:prstGeom>
                      <a:noFill/>
                      <a:ln w="9525">
                        <a:noFill/>
                      </a:ln>
                    </p:spPr>
                  </p:pic>
                </p:oleObj>
              </mc:Fallback>
            </mc:AlternateContent>
          </a:graphicData>
        </a:graphic>
      </p:graphicFrame>
      <p:sp>
        <p:nvSpPr>
          <p:cNvPr id="6" name="TextBox 2">
            <a:extLst>
              <a:ext uri="{FF2B5EF4-FFF2-40B4-BE49-F238E27FC236}">
                <a16:creationId xmlns:a16="http://schemas.microsoft.com/office/drawing/2014/main" id="{CAF24F99-961F-4A28-83CA-BBD2BF880B86}"/>
              </a:ext>
            </a:extLst>
          </p:cNvPr>
          <p:cNvSpPr txBox="1"/>
          <p:nvPr/>
        </p:nvSpPr>
        <p:spPr>
          <a:xfrm>
            <a:off x="307989" y="4120463"/>
            <a:ext cx="11831400" cy="1750992"/>
          </a:xfrm>
          <a:prstGeom prst="rect">
            <a:avLst/>
          </a:prstGeom>
          <a:noFill/>
        </p:spPr>
        <p:txBody>
          <a:bodyPr wrap="square" lIns="0" tIns="0" rIns="0" bIns="0" rtlCol="0">
            <a:spAutoFit/>
          </a:bodyPr>
          <a:lstStyle/>
          <a:p>
            <a:pPr marL="0" indent="0" eaLnBrk="0" latinLnBrk="1" hangingPunct="0">
              <a:lnSpc>
                <a:spcPct val="110000"/>
              </a:lnSpc>
              <a:spcBef>
                <a:spcPts val="145"/>
              </a:spcBef>
              <a:buNone/>
            </a:pPr>
            <a:r>
              <a:rPr lang="zh-CN" altLang="en-US" sz="2410" b="1" kern="0" dirty="0">
                <a:solidFill>
                  <a:srgbClr val="DE0000"/>
                </a:solidFill>
                <a:ea typeface="微软雅黑" panose="020B0503020204020204" pitchFamily="34" charset="-122"/>
              </a:rPr>
              <a:t>拓展</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华文细黑" panose="02010600040101010101" pitchFamily="65" charset="-122"/>
                <a:ea typeface="华文细黑" panose="02010600040101010101" pitchFamily="65" charset="-122"/>
              </a:rPr>
              <a:t>多个点电荷电势的叠加</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1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(1)点电荷电势决定式:</a:t>
            </a:r>
            <a:r>
              <a:rPr lang="zh-CN" altLang="en-US" sz="2410" i="1" kern="0" dirty="0">
                <a:solidFill>
                  <a:srgbClr val="000000"/>
                </a:solidFill>
                <a:latin typeface="Times New Roman" panose="02020603050405020304" pitchFamily="65" charset="-122"/>
                <a:ea typeface="楷体_GB2312" pitchFamily="65" charset="-122"/>
              </a:rPr>
              <a:t>φ</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k</a:t>
            </a:r>
            <a:r>
              <a:rPr lang="zh-CN" altLang="en-US" sz="3090" kern="0" spc="-91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(代数相加,</a:t>
            </a:r>
            <a:r>
              <a:rPr lang="zh-CN" altLang="en-US" sz="2410" i="1" kern="0" dirty="0">
                <a:solidFill>
                  <a:srgbClr val="000000"/>
                </a:solidFill>
                <a:latin typeface="Times New Roman" panose="02020603050405020304" pitchFamily="65" charset="-122"/>
                <a:ea typeface="楷体_GB2312" pitchFamily="65" charset="-122"/>
              </a:rPr>
              <a:t>Q</a:t>
            </a:r>
            <a:r>
              <a:rPr lang="zh-CN" altLang="en-US" sz="2410" kern="0" dirty="0">
                <a:solidFill>
                  <a:srgbClr val="000000"/>
                </a:solidFill>
                <a:latin typeface="Times New Roman" panose="02020603050405020304" pitchFamily="65" charset="-122"/>
                <a:ea typeface="楷体_GB2312" pitchFamily="65" charset="-122"/>
              </a:rPr>
              <a:t>的正负要考虑)。</a:t>
            </a:r>
            <a:endParaRPr lang="zh-CN" altLang="en-US" dirty="0"/>
          </a:p>
          <a:p>
            <a:pPr marL="0" indent="0" eaLnBrk="0" latinLnBrk="1" hangingPunct="0">
              <a:lnSpc>
                <a:spcPct val="110000"/>
              </a:lnSpc>
              <a:spcBef>
                <a:spcPts val="40"/>
              </a:spcBef>
              <a:buNone/>
            </a:pPr>
            <a:r>
              <a:rPr lang="zh-CN" altLang="en-US" sz="2410" kern="0" dirty="0">
                <a:solidFill>
                  <a:srgbClr val="000000"/>
                </a:solidFill>
                <a:latin typeface="Times New Roman" panose="02020603050405020304" pitchFamily="65" charset="-122"/>
                <a:ea typeface="楷体_GB2312" pitchFamily="65" charset="-122"/>
              </a:rPr>
              <a:t>(2)适用场景:两个及两个以上点电荷在同一点电势的大小判断。</a:t>
            </a:r>
            <a:endParaRPr lang="zh-CN" altLang="en-US" dirty="0"/>
          </a:p>
          <a:p>
            <a:pPr marL="0" indent="0" eaLnBrk="0" latinLnBrk="1" hangingPunct="0">
              <a:lnSpc>
                <a:spcPct val="11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(3)某点的电势大小由电场自身以及空间位置决定,与试探电荷</a:t>
            </a:r>
            <a:r>
              <a:rPr lang="zh-CN" altLang="en-US" sz="2410" i="1" kern="0" dirty="0">
                <a:solidFill>
                  <a:srgbClr val="000000"/>
                </a:solidFill>
                <a:latin typeface="Times New Roman" panose="02020603050405020304" pitchFamily="65" charset="-122"/>
                <a:ea typeface="楷体_GB2312" pitchFamily="65" charset="-122"/>
              </a:rPr>
              <a:t>q</a:t>
            </a:r>
            <a:r>
              <a:rPr lang="zh-CN" altLang="en-US" sz="2410" kern="0" dirty="0">
                <a:solidFill>
                  <a:srgbClr val="000000"/>
                </a:solidFill>
                <a:latin typeface="Times New Roman" panose="02020603050405020304" pitchFamily="65" charset="-122"/>
                <a:ea typeface="楷体_GB2312" pitchFamily="65" charset="-122"/>
              </a:rPr>
              <a:t>及其电势能大小无关。</a:t>
            </a:r>
            <a:endParaRPr lang="zh-CN" altLang="en-US" dirty="0"/>
          </a:p>
        </p:txBody>
      </p:sp>
      <p:graphicFrame>
        <p:nvGraphicFramePr>
          <p:cNvPr id="7" name="对象 6">
            <a:extLst>
              <a:ext uri="{FF2B5EF4-FFF2-40B4-BE49-F238E27FC236}">
                <a16:creationId xmlns:a16="http://schemas.microsoft.com/office/drawing/2014/main" id="{0A9F7CCE-4B88-423C-8611-F89D7C13DB5D}"/>
              </a:ext>
            </a:extLst>
          </p:cNvPr>
          <p:cNvGraphicFramePr>
            <a:graphicFrameLocks noChangeAspect="1"/>
          </p:cNvGraphicFramePr>
          <p:nvPr>
            <p:extLst>
              <p:ext uri="{D42A27DB-BD31-4B8C-83A1-F6EECF244321}">
                <p14:modId xmlns:p14="http://schemas.microsoft.com/office/powerpoint/2010/main" val="2914351129"/>
              </p:ext>
            </p:extLst>
          </p:nvPr>
        </p:nvGraphicFramePr>
        <p:xfrm>
          <a:off x="3719638" y="4500389"/>
          <a:ext cx="276224" cy="657224"/>
        </p:xfrm>
        <a:graphic>
          <a:graphicData uri="http://schemas.openxmlformats.org/presentationml/2006/ole">
            <mc:AlternateContent xmlns:mc="http://schemas.openxmlformats.org/markup-compatibility/2006">
              <mc:Choice xmlns:v="urn:schemas-microsoft-com:vml" Requires="v">
                <p:oleObj spid="_x0000_s19503" name="Equation" r:id="rId8" imgW="7315200" imgH="17373600" progId="">
                  <p:embed/>
                </p:oleObj>
              </mc:Choice>
              <mc:Fallback>
                <p:oleObj name="Equation" r:id="rId8" imgW="7315200" imgH="17373600" progId="">
                  <p:embed/>
                  <p:pic>
                    <p:nvPicPr>
                      <p:cNvPr id="4" name="对象 3"/>
                      <p:cNvPicPr>
                        <a:picLocks noChangeAspect="1"/>
                      </p:cNvPicPr>
                      <p:nvPr/>
                    </p:nvPicPr>
                    <p:blipFill>
                      <a:blip r:embed="rId9"/>
                      <a:stretch>
                        <a:fillRect/>
                      </a:stretch>
                    </p:blipFill>
                    <p:spPr>
                      <a:xfrm>
                        <a:off x="3719638" y="4500389"/>
                        <a:ext cx="276224" cy="657224"/>
                      </a:xfrm>
                      <a:prstGeom prst="rect">
                        <a:avLst/>
                      </a:prstGeom>
                      <a:noFill/>
                      <a:ln w="9525">
                        <a:noFill/>
                      </a:ln>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78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电势高低的五种判断方法</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879398"/>
          <a:ext cx="11268000" cy="4043556"/>
        </p:xfrm>
        <a:graphic>
          <a:graphicData uri="http://schemas.openxmlformats.org/drawingml/2006/table">
            <a:tbl>
              <a:tblPr/>
              <a:tblGrid>
                <a:gridCol w="1972756">
                  <a:extLst>
                    <a:ext uri="{9D8B030D-6E8A-4147-A177-3AD203B41FA5}">
                      <a16:colId xmlns:a16="http://schemas.microsoft.com/office/drawing/2014/main" val="20000"/>
                    </a:ext>
                  </a:extLst>
                </a:gridCol>
                <a:gridCol w="9295244">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判断依据</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判断方法</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电场线方向</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沿电场线方向电势逐渐降低</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场源电荷的正负</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取无穷远处电势为0,正电荷周围电势为正值,负电荷周围电势为负值;靠近正电荷处电势高,靠近负电荷处电势低</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电势能的大小</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正电荷在电势较高处电势能大,负电荷在电势较低处电势能大</a:t>
                      </a:r>
                    </a:p>
                  </a:txBody>
                  <a:tcPr marL="45720" marR="45720"/>
                </a:tc>
                <a:extLst>
                  <a:ext uri="{0D108BD9-81ED-4DB2-BD59-A6C34878D82A}">
                    <a16:rowId xmlns:a16="http://schemas.microsoft.com/office/drawing/2014/main" val="10003"/>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静电力做功</a:t>
                      </a:r>
                    </a:p>
                  </a:txBody>
                  <a:tcPr marL="45720" marR="45720"/>
                </a:tc>
                <a:tc>
                  <a:txBody>
                    <a:bodyPr/>
                    <a:lstStyle/>
                    <a:p>
                      <a:pPr eaLnBrk="0" latinLnBrk="1" hangingPunct="0">
                        <a:lnSpc>
                          <a:spcPct val="150000"/>
                        </a:lnSpc>
                        <a:spcBef>
                          <a:spcPts val="290"/>
                        </a:spcBef>
                      </a:pPr>
                      <a:r>
                        <a:rPr lang="zh-CN" altLang="en-US" sz="2010" kern="0" dirty="0">
                          <a:solidFill>
                            <a:srgbClr val="000000"/>
                          </a:solidFill>
                          <a:latin typeface="Times New Roman" panose="02020603050405020304" pitchFamily="65" charset="-122"/>
                          <a:ea typeface="华文细黑" panose="02010600040101010101" pitchFamily="65" charset="-122"/>
                        </a:rPr>
                        <a:t>根据U</a:t>
                      </a:r>
                      <a:r>
                        <a:rPr lang="zh-CN" altLang="en-US" sz="1515" kern="0" baseline="-15000" dirty="0">
                          <a:solidFill>
                            <a:srgbClr val="000000"/>
                          </a:solidFill>
                          <a:latin typeface="Times New Roman" panose="02020603050405020304" pitchFamily="65" charset="-122"/>
                          <a:ea typeface="华文细黑" panose="02010600040101010101" pitchFamily="65" charset="-122"/>
                        </a:rPr>
                        <a:t>AB</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55" kern="0" spc="1069"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,将W</a:t>
                      </a:r>
                      <a:r>
                        <a:rPr lang="zh-CN" altLang="en-US" sz="1515" kern="0" baseline="-15000" dirty="0">
                          <a:solidFill>
                            <a:srgbClr val="000000"/>
                          </a:solidFill>
                          <a:latin typeface="Times New Roman" panose="02020603050405020304" pitchFamily="65" charset="-122"/>
                          <a:ea typeface="华文细黑" panose="02010600040101010101" pitchFamily="65" charset="-122"/>
                        </a:rPr>
                        <a:t>AB</a:t>
                      </a:r>
                      <a:r>
                        <a:rPr lang="zh-CN" altLang="en-US" sz="2010" kern="0" dirty="0">
                          <a:solidFill>
                            <a:srgbClr val="000000"/>
                          </a:solidFill>
                          <a:latin typeface="Times New Roman" panose="02020603050405020304" pitchFamily="65" charset="-122"/>
                          <a:ea typeface="华文细黑" panose="02010600040101010101" pitchFamily="65" charset="-122"/>
                        </a:rPr>
                        <a:t>、q的正负号代入,由U</a:t>
                      </a:r>
                      <a:r>
                        <a:rPr lang="zh-CN" altLang="en-US" sz="1515" kern="0" baseline="-15000" dirty="0">
                          <a:solidFill>
                            <a:srgbClr val="000000"/>
                          </a:solidFill>
                          <a:latin typeface="Times New Roman" panose="02020603050405020304" pitchFamily="65" charset="-122"/>
                          <a:ea typeface="华文细黑" panose="02010600040101010101" pitchFamily="65" charset="-122"/>
                        </a:rPr>
                        <a:t>AB</a:t>
                      </a:r>
                      <a:r>
                        <a:rPr lang="zh-CN" altLang="en-US" sz="2010" kern="0" dirty="0">
                          <a:solidFill>
                            <a:srgbClr val="000000"/>
                          </a:solidFill>
                          <a:latin typeface="Times New Roman" panose="02020603050405020304" pitchFamily="65" charset="-122"/>
                          <a:ea typeface="华文细黑" panose="02010600040101010101" pitchFamily="65" charset="-122"/>
                        </a:rPr>
                        <a:t>的正负判断φ</a:t>
                      </a:r>
                      <a:r>
                        <a:rPr lang="zh-CN" altLang="en-US" sz="1515" kern="0" baseline="-1500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、φ</a:t>
                      </a:r>
                      <a:r>
                        <a:rPr lang="zh-CN" altLang="en-US" sz="1515" kern="0" baseline="-15000" dirty="0">
                          <a:solidFill>
                            <a:srgbClr val="000000"/>
                          </a:solidFill>
                          <a:latin typeface="Times New Roman" panose="02020603050405020304" pitchFamily="65" charset="-122"/>
                          <a:ea typeface="华文细黑" panose="02010600040101010101" pitchFamily="65" charset="-122"/>
                        </a:rPr>
                        <a:t>B</a:t>
                      </a:r>
                      <a:r>
                        <a:rPr lang="zh-CN" altLang="en-US" sz="2010" kern="0" dirty="0">
                          <a:solidFill>
                            <a:srgbClr val="000000"/>
                          </a:solidFill>
                          <a:latin typeface="Times New Roman" panose="02020603050405020304" pitchFamily="65" charset="-122"/>
                          <a:ea typeface="华文细黑" panose="02010600040101010101" pitchFamily="65" charset="-122"/>
                        </a:rPr>
                        <a:t>的高低</a:t>
                      </a:r>
                    </a:p>
                  </a:txBody>
                  <a:tcPr marL="45720" marR="45720"/>
                </a:tc>
                <a:extLst>
                  <a:ext uri="{0D108BD9-81ED-4DB2-BD59-A6C34878D82A}">
                    <a16:rowId xmlns:a16="http://schemas.microsoft.com/office/drawing/2014/main" val="10004"/>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点电荷电势的代数和法</a:t>
                      </a:r>
                    </a:p>
                  </a:txBody>
                  <a:tcPr marL="45720" marR="45720"/>
                </a:tc>
                <a:tc>
                  <a:txBody>
                    <a:bodyPr/>
                    <a:lstStyle/>
                    <a:p>
                      <a:pPr eaLnBrk="0" latinLnBrk="1" hangingPunct="0">
                        <a:lnSpc>
                          <a:spcPct val="150000"/>
                        </a:lnSpc>
                        <a:spcBef>
                          <a:spcPts val="410"/>
                        </a:spcBef>
                      </a:pPr>
                      <a:r>
                        <a:rPr lang="zh-CN" altLang="en-US" sz="2010" kern="0" dirty="0">
                          <a:solidFill>
                            <a:srgbClr val="000000"/>
                          </a:solidFill>
                          <a:latin typeface="Times New Roman" panose="02020603050405020304" pitchFamily="65" charset="-122"/>
                          <a:ea typeface="华文细黑" panose="02010600040101010101" pitchFamily="65" charset="-122"/>
                        </a:rPr>
                        <a:t>根据公式φ=k</a:t>
                      </a:r>
                      <a:r>
                        <a:rPr lang="zh-CN" altLang="en-US" sz="2470" kern="0" spc="-59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计算多个点电荷共同产生的电场中某点的电势,比较电势的高低</a:t>
                      </a:r>
                    </a:p>
                  </a:txBody>
                  <a:tcPr marL="45720" marR="45720"/>
                </a:tc>
                <a:extLst>
                  <a:ext uri="{0D108BD9-81ED-4DB2-BD59-A6C34878D82A}">
                    <a16:rowId xmlns:a16="http://schemas.microsoft.com/office/drawing/2014/main" val="10005"/>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95850719"/>
              </p:ext>
            </p:extLst>
          </p:nvPr>
        </p:nvGraphicFramePr>
        <p:xfrm>
          <a:off x="3574241" y="4349054"/>
          <a:ext cx="485775" cy="600075"/>
        </p:xfrm>
        <a:graphic>
          <a:graphicData uri="http://schemas.openxmlformats.org/presentationml/2006/ole">
            <mc:AlternateContent xmlns:mc="http://schemas.openxmlformats.org/markup-compatibility/2006">
              <mc:Choice xmlns:v="urn:schemas-microsoft-com:vml" Requires="v">
                <p:oleObj spid="_x0000_s23585" name="Equation" r:id="rId4" imgW="12801600" imgH="15849600" progId="">
                  <p:embed/>
                </p:oleObj>
              </mc:Choice>
              <mc:Fallback>
                <p:oleObj name="Equation" r:id="rId4" imgW="12801600" imgH="15849600" progId="">
                  <p:embed/>
                  <p:pic>
                    <p:nvPicPr>
                      <p:cNvPr id="0" name="图片 23552"/>
                      <p:cNvPicPr>
                        <a:picLocks noChangeAspect="1"/>
                      </p:cNvPicPr>
                      <p:nvPr/>
                    </p:nvPicPr>
                    <p:blipFill>
                      <a:blip r:embed="rId5"/>
                      <a:stretch>
                        <a:fillRect/>
                      </a:stretch>
                    </p:blipFill>
                    <p:spPr>
                      <a:xfrm>
                        <a:off x="3574241" y="4349054"/>
                        <a:ext cx="485775" cy="600075"/>
                      </a:xfrm>
                      <a:prstGeom prst="rect">
                        <a:avLst/>
                      </a:prstGeom>
                      <a:noFill/>
                      <a:ln w="9525">
                        <a:noFill/>
                      </a:ln>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2154620693"/>
              </p:ext>
            </p:extLst>
          </p:nvPr>
        </p:nvGraphicFramePr>
        <p:xfrm>
          <a:off x="3940953" y="5148512"/>
          <a:ext cx="238125" cy="552450"/>
        </p:xfrm>
        <a:graphic>
          <a:graphicData uri="http://schemas.openxmlformats.org/presentationml/2006/ole">
            <mc:AlternateContent xmlns:mc="http://schemas.openxmlformats.org/markup-compatibility/2006">
              <mc:Choice xmlns:v="urn:schemas-microsoft-com:vml" Requires="v">
                <p:oleObj spid="_x0000_s23586" name="Equation" r:id="rId6" imgW="6400800" imgH="14630400" progId="">
                  <p:embed/>
                </p:oleObj>
              </mc:Choice>
              <mc:Fallback>
                <p:oleObj name="Equation" r:id="rId6" imgW="6400800" imgH="14630400" progId="">
                  <p:embed/>
                  <p:pic>
                    <p:nvPicPr>
                      <p:cNvPr id="0" name="图片 23553"/>
                      <p:cNvPicPr>
                        <a:picLocks noChangeAspect="1"/>
                      </p:cNvPicPr>
                      <p:nvPr/>
                    </p:nvPicPr>
                    <p:blipFill>
                      <a:blip r:embed="rId7"/>
                      <a:stretch>
                        <a:fillRect/>
                      </a:stretch>
                    </p:blipFill>
                    <p:spPr>
                      <a:xfrm>
                        <a:off x="3940953" y="5148512"/>
                        <a:ext cx="238125" cy="552450"/>
                      </a:xfrm>
                      <a:prstGeom prst="rect">
                        <a:avLst/>
                      </a:prstGeom>
                      <a:noFill/>
                      <a:ln w="9525">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9632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电势差与电场强度的关系</a:t>
            </a:r>
          </a:p>
          <a:p>
            <a:pPr marL="0" indent="0" eaLnBrk="0" latinLnBrk="1" hangingPunct="0">
              <a:lnSpc>
                <a:spcPct val="150000"/>
              </a:lnSpc>
              <a:spcBef>
                <a:spcPts val="145"/>
              </a:spcBef>
              <a:buNone/>
            </a:pPr>
            <a:endParaRPr lang="zh-CN" altLang="en-US" dirty="0"/>
          </a:p>
        </p:txBody>
      </p:sp>
      <p:sp>
        <p:nvSpPr>
          <p:cNvPr id="3" name="TextBox 2">
            <a:extLst>
              <a:ext uri="{FF2B5EF4-FFF2-40B4-BE49-F238E27FC236}">
                <a16:creationId xmlns:a16="http://schemas.microsoft.com/office/drawing/2014/main" id="{D3597D06-600D-46C4-9519-4254079CBC7D}"/>
              </a:ext>
            </a:extLst>
          </p:cNvPr>
          <p:cNvSpPr txBox="1"/>
          <p:nvPr/>
        </p:nvSpPr>
        <p:spPr>
          <a:xfrm>
            <a:off x="467470" y="961484"/>
            <a:ext cx="11718000" cy="2733056"/>
          </a:xfrm>
          <a:prstGeom prst="rect">
            <a:avLst/>
          </a:prstGeom>
          <a:noFill/>
        </p:spPr>
        <p:txBody>
          <a:bodyPr wrap="square" lIns="0" tIns="0" rIns="0" bIns="0" rtlCol="0">
            <a:spAutoFit/>
          </a:bodyPr>
          <a:lstStyle/>
          <a:p>
            <a:pPr eaLnBrk="0" latinLnBrk="1" hangingPunct="0">
              <a:lnSpc>
                <a:spcPct val="150000"/>
              </a:lnSpc>
              <a:spcBef>
                <a:spcPts val="147"/>
              </a:spcBef>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1.公式</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838"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   </a:t>
            </a:r>
            <a:r>
              <a:rPr lang="zh-CN" altLang="en-US" sz="2400" kern="0" dirty="0">
                <a:solidFill>
                  <a:srgbClr val="000000"/>
                </a:solidFill>
                <a:latin typeface="Times New Roman" panose="02020603050405020304" pitchFamily="65" charset="-122"/>
                <a:ea typeface="华文细黑" panose="02010600040101010101" pitchFamily="65" charset="-122"/>
              </a:rPr>
              <a:t>关系式</a:t>
            </a:r>
            <a:r>
              <a:rPr lang="zh-CN" altLang="en-US" sz="2400" i="1" kern="0" dirty="0">
                <a:solidFill>
                  <a:srgbClr val="000000"/>
                </a:solidFill>
                <a:latin typeface="Times New Roman" panose="02020603050405020304" pitchFamily="65" charset="-122"/>
                <a:ea typeface="华文细黑" panose="02010600040101010101" pitchFamily="65" charset="-122"/>
              </a:rPr>
              <a:t>U</a:t>
            </a:r>
            <a:r>
              <a:rPr lang="zh-CN" altLang="en-US" sz="2400" kern="0" dirty="0">
                <a:solidFill>
                  <a:srgbClr val="000000"/>
                </a:solidFill>
                <a:latin typeface="Times New Roman" panose="02020603050405020304" pitchFamily="65" charset="-122"/>
                <a:ea typeface="华文细黑" panose="02010600040101010101" pitchFamily="65" charset="-122"/>
              </a:rPr>
              <a:t>=</a:t>
            </a:r>
            <a:r>
              <a:rPr lang="zh-CN" altLang="en-US" sz="2400" i="1" kern="0" dirty="0">
                <a:solidFill>
                  <a:srgbClr val="000000"/>
                </a:solidFill>
                <a:latin typeface="Times New Roman" panose="02020603050405020304" pitchFamily="65" charset="-122"/>
                <a:ea typeface="华文细黑" panose="02010600040101010101" pitchFamily="65" charset="-122"/>
              </a:rPr>
              <a:t>Ed </a:t>
            </a:r>
            <a:r>
              <a:rPr lang="zh-CN" altLang="en-US" sz="2400" kern="0" spc="-838"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的三点注意</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2"/>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spc="-838"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可以用于非匀强电场的定性分析,也可用于匀强电场的定量计算。</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2"/>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为某两点沿电场强度方向上的距离,或两点所在等势面之间的距离。</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0" kern="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电场强度的方向是电势降低</a:t>
            </a:r>
            <a:r>
              <a:rPr lang="zh-CN" altLang="en-US" sz="2409" kern="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最快的方向</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2.两个推论</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a:extLst>
              <a:ext uri="{FF2B5EF4-FFF2-40B4-BE49-F238E27FC236}">
                <a16:creationId xmlns:a16="http://schemas.microsoft.com/office/drawing/2014/main" id="{257281D0-AE2C-42AD-8D1C-D2B3B2EEF020}"/>
              </a:ext>
            </a:extLst>
          </p:cNvPr>
          <p:cNvGraphicFramePr>
            <a:graphicFrameLocks noChangeAspect="1"/>
          </p:cNvGraphicFramePr>
          <p:nvPr>
            <p:extLst>
              <p:ext uri="{D42A27DB-BD31-4B8C-83A1-F6EECF244321}">
                <p14:modId xmlns:p14="http://schemas.microsoft.com/office/powerpoint/2010/main" val="2625319584"/>
              </p:ext>
            </p:extLst>
          </p:nvPr>
        </p:nvGraphicFramePr>
        <p:xfrm>
          <a:off x="1699342" y="935954"/>
          <a:ext cx="285750" cy="657224"/>
        </p:xfrm>
        <a:graphic>
          <a:graphicData uri="http://schemas.openxmlformats.org/presentationml/2006/ole">
            <mc:AlternateContent xmlns:mc="http://schemas.openxmlformats.org/markup-compatibility/2006">
              <mc:Choice xmlns:v="urn:schemas-microsoft-com:vml" Requires="v">
                <p:oleObj spid="_x0000_s56338" name="Equation" r:id="rId4" imgW="288000" imgH="662400" progId="Equation.DSMT4">
                  <p:embed/>
                </p:oleObj>
              </mc:Choice>
              <mc:Fallback>
                <p:oleObj name="Equation" r:id="rId4" imgW="288000" imgH="662400" progId="Equation.DSMT4">
                  <p:embed/>
                  <p:pic>
                    <p:nvPicPr>
                      <p:cNvPr id="4"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9342" y="935954"/>
                        <a:ext cx="285750"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a:extLst>
              <a:ext uri="{FF2B5EF4-FFF2-40B4-BE49-F238E27FC236}">
                <a16:creationId xmlns:a16="http://schemas.microsoft.com/office/drawing/2014/main" id="{B4AF492F-97DF-4079-9A14-84192A5ECD55}"/>
              </a:ext>
            </a:extLst>
          </p:cNvPr>
          <p:cNvGraphicFramePr>
            <a:graphicFrameLocks noChangeAspect="1"/>
          </p:cNvGraphicFramePr>
          <p:nvPr>
            <p:extLst>
              <p:ext uri="{D42A27DB-BD31-4B8C-83A1-F6EECF244321}">
                <p14:modId xmlns:p14="http://schemas.microsoft.com/office/powerpoint/2010/main" val="1990341943"/>
              </p:ext>
            </p:extLst>
          </p:nvPr>
        </p:nvGraphicFramePr>
        <p:xfrm>
          <a:off x="1120996" y="1440010"/>
          <a:ext cx="285750" cy="657224"/>
        </p:xfrm>
        <a:graphic>
          <a:graphicData uri="http://schemas.openxmlformats.org/presentationml/2006/ole">
            <mc:AlternateContent xmlns:mc="http://schemas.openxmlformats.org/markup-compatibility/2006">
              <mc:Choice xmlns:v="urn:schemas-microsoft-com:vml" Requires="v">
                <p:oleObj spid="_x0000_s56339" name="Equation" r:id="rId6" imgW="288000" imgH="662400" progId="Equation.DSMT4">
                  <p:embed/>
                </p:oleObj>
              </mc:Choice>
              <mc:Fallback>
                <p:oleObj name="Equation" r:id="rId6" imgW="288000" imgH="662400" progId="Equation.DSMT4">
                  <p:embed/>
                  <p:pic>
                    <p:nvPicPr>
                      <p:cNvPr id="5" name="对象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996" y="1440010"/>
                        <a:ext cx="285750"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图片 3" descr="textimage27.jpeg">
            <a:extLst>
              <a:ext uri="{FF2B5EF4-FFF2-40B4-BE49-F238E27FC236}">
                <a16:creationId xmlns:a16="http://schemas.microsoft.com/office/drawing/2014/main" id="{1DD0442B-2224-4CAD-83CF-EA42A31D50AD}"/>
              </a:ext>
            </a:extLst>
          </p:cNvPr>
          <p:cNvPicPr>
            <a:picLocks noChangeAspect="1"/>
          </p:cNvPicPr>
          <p:nvPr/>
        </p:nvPicPr>
        <p:blipFill>
          <a:blip r:embed="rId8"/>
          <a:stretch>
            <a:fillRect/>
          </a:stretch>
        </p:blipFill>
        <p:spPr>
          <a:xfrm>
            <a:off x="1992804" y="3286693"/>
            <a:ext cx="6147621" cy="28698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12841"/>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rPr>
              <a:t>要点3　等势面　带电粒子在电场中的运动轨迹问题</a:t>
            </a:r>
          </a:p>
          <a:p>
            <a:pPr eaLnBrk="0" latinLnBrk="1" hangingPunct="0">
              <a:lnSpc>
                <a:spcPct val="150000"/>
              </a:lnSpc>
              <a:spcBef>
                <a:spcPts val="145"/>
              </a:spcBef>
            </a:pPr>
            <a:r>
              <a:rPr lang="zh-CN" altLang="en-US" sz="2400" kern="0" dirty="0">
                <a:solidFill>
                  <a:srgbClr val="000000"/>
                </a:solidFill>
                <a:latin typeface="Times New Roman" panose="02020603050405020304" pitchFamily="65" charset="-122"/>
                <a:ea typeface="微软雅黑" panose="020B0503020204020204" pitchFamily="34" charset="-122"/>
              </a:rPr>
              <a:t>一、等势面</a:t>
            </a:r>
            <a:endParaRPr lang="zh-CN" altLang="en-US" sz="2800"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1.等势面的特点</a:t>
            </a:r>
            <a:endParaRPr lang="zh-CN" altLang="en-US" b="1" dirty="0"/>
          </a:p>
        </p:txBody>
      </p:sp>
      <p:pic>
        <p:nvPicPr>
          <p:cNvPr id="3" name="图片 3" descr="textimage35.jpeg"/>
          <p:cNvPicPr>
            <a:picLocks noChangeAspect="1"/>
          </p:cNvPicPr>
          <p:nvPr/>
        </p:nvPicPr>
        <p:blipFill>
          <a:blip r:embed="rId3"/>
          <a:stretch>
            <a:fillRect/>
          </a:stretch>
        </p:blipFill>
        <p:spPr>
          <a:xfrm>
            <a:off x="2627710" y="1906198"/>
            <a:ext cx="6355265" cy="302814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1145785681"/>
              </p:ext>
            </p:extLst>
          </p:nvPr>
        </p:nvGraphicFramePr>
        <p:xfrm>
          <a:off x="1547590" y="1260000"/>
          <a:ext cx="10188410" cy="4427540"/>
        </p:xfrm>
        <a:graphic>
          <a:graphicData uri="http://schemas.openxmlformats.org/drawingml/2006/table">
            <a:tbl>
              <a:tblPr/>
              <a:tblGrid>
                <a:gridCol w="2676410">
                  <a:extLst>
                    <a:ext uri="{9D8B030D-6E8A-4147-A177-3AD203B41FA5}">
                      <a16:colId xmlns:a16="http://schemas.microsoft.com/office/drawing/2014/main" val="20000"/>
                    </a:ext>
                  </a:extLst>
                </a:gridCol>
                <a:gridCol w="3756000">
                  <a:extLst>
                    <a:ext uri="{9D8B030D-6E8A-4147-A177-3AD203B41FA5}">
                      <a16:colId xmlns:a16="http://schemas.microsoft.com/office/drawing/2014/main" val="20001"/>
                    </a:ext>
                  </a:extLst>
                </a:gridCol>
                <a:gridCol w="3756000">
                  <a:extLst>
                    <a:ext uri="{9D8B030D-6E8A-4147-A177-3AD203B41FA5}">
                      <a16:colId xmlns:a16="http://schemas.microsoft.com/office/drawing/2014/main" val="20002"/>
                    </a:ext>
                  </a:extLst>
                </a:gridCol>
              </a:tblGrid>
              <a:tr h="20956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等量异种点电荷</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等量同种点电荷</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2021143">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等势面与电场线分布图</a:t>
                      </a:r>
                    </a:p>
                  </a:txBody>
                  <a:tcPr marL="45720" marR="45720" anchor="ctr"/>
                </a:tc>
                <a:tc>
                  <a:txBody>
                    <a:bodyPr/>
                    <a:lstStyle/>
                    <a:p>
                      <a:pPr eaLnBrk="0" latinLnBrk="1" hangingPunct="0">
                        <a:lnSpc>
                          <a:spcPct val="150000"/>
                        </a:lnSpc>
                        <a:spcBef>
                          <a:spcPts val="0"/>
                        </a:spcBef>
                      </a:pPr>
                      <a:r>
                        <a:rPr lang="zh-CN" altLang="en-US" sz="6855" kern="0" spc="13167"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6075" kern="0" spc="7651"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529613">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点电荷连线电势</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从正电荷到负电荷,对应电势由</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高变低</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若为正电荷,中点处最低;</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若为负电荷,中点处最高</a:t>
                      </a:r>
                    </a:p>
                  </a:txBody>
                  <a:tcPr marL="45720" marR="45720"/>
                </a:tc>
                <a:extLst>
                  <a:ext uri="{0D108BD9-81ED-4DB2-BD59-A6C34878D82A}">
                    <a16:rowId xmlns:a16="http://schemas.microsoft.com/office/drawing/2014/main" val="10002"/>
                  </a:ext>
                </a:extLst>
              </a:tr>
              <a:tr h="369587">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中垂线电势</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电势为0的等势面</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若为正电荷,中点处最高;</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若为负电荷,中点处最低</a:t>
                      </a:r>
                    </a:p>
                  </a:txBody>
                  <a:tcPr marL="45720" marR="45720"/>
                </a:tc>
                <a:extLst>
                  <a:ext uri="{0D108BD9-81ED-4DB2-BD59-A6C34878D82A}">
                    <a16:rowId xmlns:a16="http://schemas.microsoft.com/office/drawing/2014/main" val="10003"/>
                  </a:ext>
                </a:extLst>
              </a:tr>
            </a:tbl>
          </a:graphicData>
        </a:graphic>
      </p:graphicFrame>
      <p:pic>
        <p:nvPicPr>
          <p:cNvPr id="3" name="图片 3" descr="textimage36.jpeg"/>
          <p:cNvPicPr>
            <a:picLocks noChangeAspect="1"/>
          </p:cNvPicPr>
          <p:nvPr/>
        </p:nvPicPr>
        <p:blipFill>
          <a:blip r:embed="rId3"/>
          <a:stretch>
            <a:fillRect/>
          </a:stretch>
        </p:blipFill>
        <p:spPr>
          <a:xfrm>
            <a:off x="4931879" y="2051515"/>
            <a:ext cx="2116198" cy="1664425"/>
          </a:xfrm>
          <a:prstGeom prst="rect">
            <a:avLst/>
          </a:prstGeom>
        </p:spPr>
      </p:pic>
      <p:pic>
        <p:nvPicPr>
          <p:cNvPr id="4" name="图片 4" descr="textimage37.jpeg"/>
          <p:cNvPicPr>
            <a:picLocks noChangeAspect="1"/>
          </p:cNvPicPr>
          <p:nvPr/>
        </p:nvPicPr>
        <p:blipFill>
          <a:blip r:embed="rId4"/>
          <a:stretch>
            <a:fillRect/>
          </a:stretch>
        </p:blipFill>
        <p:spPr>
          <a:xfrm>
            <a:off x="8748582" y="1980105"/>
            <a:ext cx="1743075" cy="1771650"/>
          </a:xfrm>
          <a:prstGeom prst="rect">
            <a:avLst/>
          </a:prstGeom>
        </p:spPr>
      </p:pic>
      <p:sp>
        <p:nvSpPr>
          <p:cNvPr id="5" name="TextBox 2"/>
          <p:cNvSpPr txBox="1"/>
          <p:nvPr/>
        </p:nvSpPr>
        <p:spPr>
          <a:xfrm>
            <a:off x="468000" y="491311"/>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2.等量点电荷的等势面分布</a:t>
            </a:r>
            <a:endParaRPr lang="zh-CN" alt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179909"/>
            <a:ext cx="11718000" cy="3064493"/>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0" b="1" kern="0" dirty="0">
                <a:solidFill>
                  <a:srgbClr val="FF0000"/>
                </a:solidFill>
                <a:latin typeface="微软雅黑" panose="020B0503020204020204" pitchFamily="34" charset="-122"/>
                <a:ea typeface="微软雅黑" panose="020B0503020204020204" pitchFamily="34" charset="-122"/>
              </a:rPr>
              <a:t>知识拓展    </a:t>
            </a:r>
          </a:p>
          <a:p>
            <a:pPr marL="0" indent="0" eaLnBrk="0" latinLnBrk="1" hangingPunct="0">
              <a:lnSpc>
                <a:spcPct val="150000"/>
              </a:lnSpc>
              <a:spcBef>
                <a:spcPts val="147"/>
              </a:spcBef>
              <a:buNone/>
            </a:pP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1.两个等量异种点电荷连线上的</a:t>
            </a:r>
            <a:r>
              <a:rPr lang="zh-CN" altLang="en-US" sz="240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φ-x</a:t>
            </a: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a:t>
            </a:r>
            <a:endParaRPr lang="en-US" altLang="zh-CN"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7"/>
              </a:spcBef>
              <a:buNone/>
            </a:pP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2.两个等量正点电荷的</a:t>
            </a:r>
            <a:r>
              <a:rPr lang="zh-CN" altLang="en-US" sz="240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φ-x</a:t>
            </a: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a:t>
            </a:r>
          </a:p>
          <a:p>
            <a:pPr marL="0" indent="0" eaLnBrk="0" latinLnBrk="1" hangingPunct="0">
              <a:lnSpc>
                <a:spcPct val="150000"/>
              </a:lnSpc>
              <a:spcBef>
                <a:spcPts val="147"/>
              </a:spcBef>
              <a:buNone/>
            </a:pPr>
            <a:r>
              <a:rPr lang="zh-CN" altLang="en-US" sz="6713" kern="0" spc="12786"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6713" kern="0" spc="17436" dirty="0">
                <a:solidFill>
                  <a:srgbClr val="000000"/>
                </a:solidFill>
                <a:latin typeface="Times New Roman" panose="02020603050405020304" pitchFamily="18" charset="0"/>
                <a:ea typeface="微软雅黑" pitchFamily="65" charset="-122"/>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3" name="图片 3" descr="textimage20.jpeg"/>
          <p:cNvPicPr>
            <a:picLocks noChangeAspect="1"/>
          </p:cNvPicPr>
          <p:nvPr/>
        </p:nvPicPr>
        <p:blipFill>
          <a:blip r:embed="rId4"/>
          <a:stretch>
            <a:fillRect/>
          </a:stretch>
        </p:blipFill>
        <p:spPr>
          <a:xfrm>
            <a:off x="6182099" y="322981"/>
            <a:ext cx="2299778" cy="1848419"/>
          </a:xfrm>
          <a:prstGeom prst="rect">
            <a:avLst/>
          </a:prstGeom>
        </p:spPr>
      </p:pic>
      <p:pic>
        <p:nvPicPr>
          <p:cNvPr id="4" name="图片 4" descr="textimage21.jpeg"/>
          <p:cNvPicPr>
            <a:picLocks noChangeAspect="1"/>
          </p:cNvPicPr>
          <p:nvPr/>
        </p:nvPicPr>
        <p:blipFill>
          <a:blip r:embed="rId5"/>
          <a:stretch>
            <a:fillRect/>
          </a:stretch>
        </p:blipFill>
        <p:spPr>
          <a:xfrm>
            <a:off x="554741" y="1869392"/>
            <a:ext cx="2476500" cy="1714500"/>
          </a:xfrm>
          <a:prstGeom prst="rect">
            <a:avLst/>
          </a:prstGeom>
        </p:spPr>
      </p:pic>
      <p:pic>
        <p:nvPicPr>
          <p:cNvPr id="5" name="图片 5" descr="textimage22.jpeg"/>
          <p:cNvPicPr>
            <a:picLocks noChangeAspect="1"/>
          </p:cNvPicPr>
          <p:nvPr/>
        </p:nvPicPr>
        <p:blipFill>
          <a:blip r:embed="rId6"/>
          <a:stretch>
            <a:fillRect/>
          </a:stretch>
        </p:blipFill>
        <p:spPr>
          <a:xfrm>
            <a:off x="3139425" y="1867999"/>
            <a:ext cx="3067050" cy="1714500"/>
          </a:xfrm>
          <a:prstGeom prst="rect">
            <a:avLst/>
          </a:prstGeom>
        </p:spPr>
      </p:pic>
      <p:sp>
        <p:nvSpPr>
          <p:cNvPr id="6" name="TextBox 2">
            <a:extLst>
              <a:ext uri="{FF2B5EF4-FFF2-40B4-BE49-F238E27FC236}">
                <a16:creationId xmlns:a16="http://schemas.microsoft.com/office/drawing/2014/main" id="{06F73E12-06B3-4DA1-BEE2-4DDDDEEF6347}"/>
              </a:ext>
            </a:extLst>
          </p:cNvPr>
          <p:cNvSpPr txBox="1"/>
          <p:nvPr/>
        </p:nvSpPr>
        <p:spPr>
          <a:xfrm>
            <a:off x="554741" y="3605895"/>
            <a:ext cx="11718000" cy="4147097"/>
          </a:xfrm>
          <a:prstGeom prst="rect">
            <a:avLst/>
          </a:prstGeom>
          <a:noFill/>
        </p:spPr>
        <p:txBody>
          <a:bodyPr wrap="square" lIns="0" tIns="0" rIns="0" bIns="0" rtlCol="0">
            <a:spAutoFit/>
          </a:bodyPr>
          <a:lstStyle/>
          <a:p>
            <a:pPr eaLnBrk="0" latinLnBrk="1" hangingPunct="0">
              <a:lnSpc>
                <a:spcPct val="150000"/>
              </a:lnSpc>
              <a:spcBef>
                <a:spcPts val="147"/>
              </a:spcBef>
            </a:pP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3.两个等量异种点电荷的</a:t>
            </a:r>
            <a:r>
              <a:rPr lang="zh-CN" altLang="en-US" sz="240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E-x</a:t>
            </a: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图像与两个等量正点电荷的</a:t>
            </a:r>
            <a:r>
              <a:rPr lang="zh-CN" altLang="en-US" sz="240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E-x</a:t>
            </a:r>
            <a:r>
              <a:rPr lang="zh-CN" altLang="en-US" sz="240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a:t>
            </a:r>
          </a:p>
          <a:p>
            <a:pPr marL="0" indent="0" eaLnBrk="0" latinLnBrk="1" hangingPunct="0">
              <a:lnSpc>
                <a:spcPct val="150000"/>
              </a:lnSpc>
              <a:spcBef>
                <a:spcPts val="147"/>
              </a:spcBef>
              <a:buNone/>
            </a:pPr>
            <a:r>
              <a:rPr lang="zh-CN" altLang="en-US" sz="6844" kern="0" spc="10930"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6695" kern="0" spc="15504" dirty="0">
                <a:solidFill>
                  <a:srgbClr val="000000"/>
                </a:solidFill>
                <a:latin typeface="Times New Roman" panose="02020603050405020304" pitchFamily="18" charset="0"/>
                <a:ea typeface="微软雅黑" pitchFamily="65" charset="-122"/>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p>
            <a:pPr marL="0" indent="0" eaLnBrk="0" latinLnBrk="1" hangingPunct="0">
              <a:lnSpc>
                <a:spcPct val="150000"/>
              </a:lnSpc>
              <a:spcBef>
                <a:spcPts val="147"/>
              </a:spcBef>
              <a:buNone/>
            </a:pPr>
            <a:r>
              <a:rPr lang="zh-CN" altLang="en-US" sz="9782" kern="0" spc="7242"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9675" kern="0" spc="14474" dirty="0">
                <a:solidFill>
                  <a:srgbClr val="000000"/>
                </a:solidFill>
                <a:latin typeface="Times New Roman" panose="02020603050405020304" pitchFamily="18" charset="0"/>
                <a:ea typeface="微软雅黑" pitchFamily="65"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微软雅黑" pitchFamily="65" charset="-122"/>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7" name="图片 3" descr="textimage23.jpeg">
            <a:extLst>
              <a:ext uri="{FF2B5EF4-FFF2-40B4-BE49-F238E27FC236}">
                <a16:creationId xmlns:a16="http://schemas.microsoft.com/office/drawing/2014/main" id="{9C92971B-3028-42BD-9F3E-E3F9780A1414}"/>
              </a:ext>
            </a:extLst>
          </p:cNvPr>
          <p:cNvPicPr>
            <a:picLocks noChangeAspect="1"/>
          </p:cNvPicPr>
          <p:nvPr/>
        </p:nvPicPr>
        <p:blipFill>
          <a:blip r:embed="rId7"/>
          <a:stretch>
            <a:fillRect/>
          </a:stretch>
        </p:blipFill>
        <p:spPr>
          <a:xfrm>
            <a:off x="526335" y="4251295"/>
            <a:ext cx="2024462" cy="1571734"/>
          </a:xfrm>
          <a:prstGeom prst="rect">
            <a:avLst/>
          </a:prstGeom>
        </p:spPr>
      </p:pic>
      <p:pic>
        <p:nvPicPr>
          <p:cNvPr id="8" name="图片 4" descr="textimage24.jpeg">
            <a:extLst>
              <a:ext uri="{FF2B5EF4-FFF2-40B4-BE49-F238E27FC236}">
                <a16:creationId xmlns:a16="http://schemas.microsoft.com/office/drawing/2014/main" id="{47BDCA9E-A2A1-431A-B41A-1072AA2AE5EF}"/>
              </a:ext>
            </a:extLst>
          </p:cNvPr>
          <p:cNvPicPr>
            <a:picLocks noChangeAspect="1"/>
          </p:cNvPicPr>
          <p:nvPr/>
        </p:nvPicPr>
        <p:blipFill>
          <a:blip r:embed="rId8"/>
          <a:stretch>
            <a:fillRect/>
          </a:stretch>
        </p:blipFill>
        <p:spPr>
          <a:xfrm>
            <a:off x="2843734" y="4296807"/>
            <a:ext cx="2584629" cy="1571734"/>
          </a:xfrm>
          <a:prstGeom prst="rect">
            <a:avLst/>
          </a:prstGeom>
        </p:spPr>
      </p:pic>
      <p:pic>
        <p:nvPicPr>
          <p:cNvPr id="9" name="图片 5" descr="textimage25.jpeg">
            <a:extLst>
              <a:ext uri="{FF2B5EF4-FFF2-40B4-BE49-F238E27FC236}">
                <a16:creationId xmlns:a16="http://schemas.microsoft.com/office/drawing/2014/main" id="{92B87E41-BCC6-4D9E-AA99-6D603F7D3E09}"/>
              </a:ext>
            </a:extLst>
          </p:cNvPr>
          <p:cNvPicPr>
            <a:picLocks noChangeAspect="1"/>
          </p:cNvPicPr>
          <p:nvPr/>
        </p:nvPicPr>
        <p:blipFill>
          <a:blip r:embed="rId9"/>
          <a:stretch>
            <a:fillRect/>
          </a:stretch>
        </p:blipFill>
        <p:spPr>
          <a:xfrm>
            <a:off x="5868070" y="4127961"/>
            <a:ext cx="1979702" cy="2389596"/>
          </a:xfrm>
          <a:prstGeom prst="rect">
            <a:avLst/>
          </a:prstGeom>
        </p:spPr>
      </p:pic>
      <p:pic>
        <p:nvPicPr>
          <p:cNvPr id="10" name="图片 6" descr="textimage26.jpeg">
            <a:extLst>
              <a:ext uri="{FF2B5EF4-FFF2-40B4-BE49-F238E27FC236}">
                <a16:creationId xmlns:a16="http://schemas.microsoft.com/office/drawing/2014/main" id="{56438E3B-2B23-4EF2-92F0-A1707708B30F}"/>
              </a:ext>
            </a:extLst>
          </p:cNvPr>
          <p:cNvPicPr>
            <a:picLocks noChangeAspect="1"/>
          </p:cNvPicPr>
          <p:nvPr/>
        </p:nvPicPr>
        <p:blipFill>
          <a:blip r:embed="rId10"/>
          <a:stretch>
            <a:fillRect/>
          </a:stretch>
        </p:blipFill>
        <p:spPr>
          <a:xfrm>
            <a:off x="8172326" y="4144707"/>
            <a:ext cx="2819400" cy="2372850"/>
          </a:xfrm>
          <a:prstGeom prst="rect">
            <a:avLst/>
          </a:prstGeom>
        </p:spPr>
      </p:pic>
    </p:spTree>
    <p:custDataLst>
      <p:custData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3925"/>
            <a:ext cx="11831400" cy="4375750"/>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二、带电粒子在电场中运动轨迹问题的分析方法</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1.判断速度方向</a:t>
            </a:r>
            <a:endParaRPr lang="zh-CN" altLang="en-US" b="1" dirty="0"/>
          </a:p>
          <a:p>
            <a:pPr marL="0" indent="0" eaLnBrk="0" latinLnBrk="1" hangingPunct="0">
              <a:lnSpc>
                <a:spcPct val="130000"/>
              </a:lnSpc>
              <a:spcBef>
                <a:spcPts val="145"/>
              </a:spcBef>
              <a:buNone/>
            </a:pPr>
            <a:r>
              <a:rPr lang="zh-CN" altLang="en-US" sz="2410" u="sng" kern="0" dirty="0">
                <a:solidFill>
                  <a:srgbClr val="000000"/>
                </a:solidFill>
                <a:latin typeface="Times New Roman" panose="02020603050405020304" pitchFamily="65" charset="-122"/>
                <a:ea typeface="华文细黑" panose="02010600040101010101" pitchFamily="65" charset="-122"/>
              </a:rPr>
              <a:t>带电粒子运动轨迹上某点的</a:t>
            </a:r>
            <a:r>
              <a:rPr lang="zh-CN" altLang="en-US" sz="2410" u="sng" kern="0" dirty="0">
                <a:solidFill>
                  <a:srgbClr val="FF0000"/>
                </a:solidFill>
                <a:latin typeface="Times New Roman" panose="02020603050405020304" pitchFamily="65" charset="-122"/>
                <a:ea typeface="华文细黑" panose="02010600040101010101" pitchFamily="65" charset="-122"/>
              </a:rPr>
              <a:t>切线方向为粒子在该点处的速度方向</a:t>
            </a:r>
            <a:r>
              <a:rPr lang="zh-CN" altLang="en-US" sz="2410" kern="0" dirty="0">
                <a:solidFill>
                  <a:srgbClr val="000000"/>
                </a:solidFill>
                <a:latin typeface="Times New Roman" panose="02020603050405020304" pitchFamily="65" charset="-122"/>
                <a:ea typeface="华文细黑" panose="02010600040101010101" pitchFamily="65" charset="-122"/>
              </a:rPr>
              <a:t>。选用轨迹和电场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线(或等势面)的交点分析更方便。</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2.判断静电力的方向</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仅受静电力作用时,静电力提供合力,</a:t>
            </a:r>
            <a:r>
              <a:rPr lang="zh-CN" altLang="en-US" sz="2410" u="sng" kern="0" dirty="0">
                <a:solidFill>
                  <a:srgbClr val="000000"/>
                </a:solidFill>
                <a:latin typeface="Times New Roman" panose="02020603050405020304" pitchFamily="65" charset="-122"/>
                <a:ea typeface="华文细黑" panose="02010600040101010101" pitchFamily="65" charset="-122"/>
              </a:rPr>
              <a:t>带电粒子的运动</a:t>
            </a:r>
            <a:r>
              <a:rPr lang="zh-CN" altLang="en-US" sz="2410" u="sng" kern="0" dirty="0">
                <a:solidFill>
                  <a:srgbClr val="FF0000"/>
                </a:solidFill>
                <a:latin typeface="Times New Roman" panose="02020603050405020304" pitchFamily="65" charset="-122"/>
                <a:ea typeface="华文细黑" panose="02010600040101010101" pitchFamily="65" charset="-122"/>
              </a:rPr>
              <a:t>轨迹始终夹在速度方向和所受静</a:t>
            </a:r>
            <a:br>
              <a:rPr dirty="0">
                <a:solidFill>
                  <a:srgbClr val="FF0000"/>
                </a:solidFill>
              </a:rPr>
            </a:br>
            <a:r>
              <a:rPr lang="zh-CN" altLang="en-US" sz="2410" u="sng" kern="0" dirty="0">
                <a:solidFill>
                  <a:srgbClr val="FF0000"/>
                </a:solidFill>
                <a:latin typeface="Times New Roman" panose="02020603050405020304" pitchFamily="65" charset="-122"/>
                <a:ea typeface="华文细黑" panose="02010600040101010101" pitchFamily="65" charset="-122"/>
              </a:rPr>
              <a:t>电力方向之间,而且静电力指向轨迹凹侧</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(1)若已知电场线和轨迹,所受静电力的方向与电场线(或切线)共线。</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(2)若已知等势面和轨迹,所受静电力的方向与等势面垂直。</a:t>
            </a:r>
            <a:endParaRPr lang="zh-CN" altLang="en-US" dirty="0"/>
          </a:p>
        </p:txBody>
      </p:sp>
      <p:sp>
        <p:nvSpPr>
          <p:cNvPr id="3" name="TextBox 2">
            <a:extLst>
              <a:ext uri="{FF2B5EF4-FFF2-40B4-BE49-F238E27FC236}">
                <a16:creationId xmlns:a16="http://schemas.microsoft.com/office/drawing/2014/main" id="{722AE479-5C46-406B-985C-A2C9440E34EF}"/>
              </a:ext>
            </a:extLst>
          </p:cNvPr>
          <p:cNvSpPr txBox="1"/>
          <p:nvPr/>
        </p:nvSpPr>
        <p:spPr>
          <a:xfrm>
            <a:off x="395462" y="4737658"/>
            <a:ext cx="11831400" cy="1418915"/>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3.判断静电力做功的正负及电势能的增减</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若静电力方向与速度方向成</a:t>
            </a:r>
            <a:r>
              <a:rPr lang="zh-CN" altLang="en-US" sz="2410" kern="0" dirty="0">
                <a:solidFill>
                  <a:srgbClr val="FF0000"/>
                </a:solidFill>
                <a:latin typeface="Times New Roman" panose="02020603050405020304" pitchFamily="65" charset="-122"/>
                <a:ea typeface="华文细黑" panose="02010600040101010101" pitchFamily="65" charset="-122"/>
              </a:rPr>
              <a:t>锐角</a:t>
            </a:r>
            <a:r>
              <a:rPr lang="zh-CN" altLang="en-US" sz="2410" kern="0" dirty="0">
                <a:solidFill>
                  <a:srgbClr val="000000"/>
                </a:solidFill>
                <a:latin typeface="Times New Roman" panose="02020603050405020304" pitchFamily="65" charset="-122"/>
                <a:ea typeface="华文细黑" panose="02010600040101010101" pitchFamily="65" charset="-122"/>
              </a:rPr>
              <a:t>,则静电力做</a:t>
            </a:r>
            <a:r>
              <a:rPr lang="zh-CN" altLang="en-US" sz="2410" kern="0" dirty="0">
                <a:solidFill>
                  <a:srgbClr val="FF0000"/>
                </a:solidFill>
                <a:latin typeface="Times New Roman" panose="02020603050405020304" pitchFamily="65" charset="-122"/>
                <a:ea typeface="华文细黑" panose="02010600040101010101" pitchFamily="65" charset="-122"/>
              </a:rPr>
              <a:t>正功</a:t>
            </a:r>
            <a:r>
              <a:rPr lang="zh-CN" altLang="en-US" sz="2410" kern="0" dirty="0">
                <a:solidFill>
                  <a:srgbClr val="000000"/>
                </a:solidFill>
                <a:latin typeface="Times New Roman" panose="02020603050405020304" pitchFamily="65" charset="-122"/>
                <a:ea typeface="华文细黑" panose="02010600040101010101" pitchFamily="65" charset="-122"/>
              </a:rPr>
              <a:t>,电势能减少;若静电力方向与速度方</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向成</a:t>
            </a:r>
            <a:r>
              <a:rPr lang="zh-CN" altLang="en-US" sz="2410" kern="0" dirty="0">
                <a:solidFill>
                  <a:srgbClr val="FF0000"/>
                </a:solidFill>
                <a:latin typeface="Times New Roman" panose="02020603050405020304" pitchFamily="65" charset="-122"/>
                <a:ea typeface="华文细黑" panose="02010600040101010101" pitchFamily="65" charset="-122"/>
              </a:rPr>
              <a:t>钝角</a:t>
            </a:r>
            <a:r>
              <a:rPr lang="zh-CN" altLang="en-US" sz="2410" kern="0" dirty="0">
                <a:solidFill>
                  <a:srgbClr val="000000"/>
                </a:solidFill>
                <a:latin typeface="Times New Roman" panose="02020603050405020304" pitchFamily="65" charset="-122"/>
                <a:ea typeface="华文细黑" panose="02010600040101010101" pitchFamily="65" charset="-122"/>
              </a:rPr>
              <a:t>,则静电力做</a:t>
            </a:r>
            <a:r>
              <a:rPr lang="zh-CN" altLang="en-US" sz="2410" kern="0" dirty="0">
                <a:solidFill>
                  <a:srgbClr val="FF0000"/>
                </a:solidFill>
                <a:latin typeface="Times New Roman" panose="02020603050405020304" pitchFamily="65" charset="-122"/>
                <a:ea typeface="华文细黑" panose="02010600040101010101" pitchFamily="65" charset="-122"/>
              </a:rPr>
              <a:t>负功</a:t>
            </a:r>
            <a:r>
              <a:rPr lang="zh-CN" altLang="en-US" sz="2410" kern="0" dirty="0">
                <a:solidFill>
                  <a:srgbClr val="000000"/>
                </a:solidFill>
                <a:latin typeface="Times New Roman" panose="02020603050405020304" pitchFamily="65" charset="-122"/>
                <a:ea typeface="华文细黑" panose="02010600040101010101" pitchFamily="65" charset="-122"/>
              </a:rPr>
              <a:t>,电势能增加。</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078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latin typeface="Times New Roman" panose="02020603050405020304" pitchFamily="65" charset="-122"/>
                <a:ea typeface="华文细黑" panose="02010600040101010101" pitchFamily="65" charset="-122"/>
              </a:rPr>
              <a:t>带电粒子仅受静电力的轨迹类问题的解题思维流程</a:t>
            </a:r>
            <a:r>
              <a:rPr lang="zh-CN" altLang="en-US" dirty="0"/>
              <a:t> </a:t>
            </a:r>
          </a:p>
        </p:txBody>
      </p:sp>
      <p:pic>
        <p:nvPicPr>
          <p:cNvPr id="3" name="图片 3" descr="textimage39.jpeg"/>
          <p:cNvPicPr>
            <a:picLocks noChangeAspect="1"/>
          </p:cNvPicPr>
          <p:nvPr/>
        </p:nvPicPr>
        <p:blipFill>
          <a:blip r:embed="rId3"/>
          <a:stretch>
            <a:fillRect/>
          </a:stretch>
        </p:blipFill>
        <p:spPr>
          <a:xfrm>
            <a:off x="2627710" y="1656034"/>
            <a:ext cx="6588126" cy="373358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294640"/>
            <a:ext cx="11169650" cy="5786120"/>
          </a:xfrm>
          <a:prstGeom prst="rect">
            <a:avLst/>
          </a:prstGeom>
          <a:noFill/>
        </p:spPr>
        <p:txBody>
          <a:bodyPr wrap="square" lIns="0" tIns="0" rIns="0" bIns="0" rtlCol="0">
            <a:noAutofit/>
          </a:bodyPr>
          <a:lstStyle/>
          <a:p>
            <a:pPr eaLnBrk="0" latinLnBrk="1" hangingPunct="0">
              <a:lnSpc>
                <a:spcPct val="12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rPr>
              <a:t>要点4　静电的防止与利用</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FF0000"/>
                </a:solidFill>
                <a:latin typeface="Times New Roman" panose="02020603050405020304" pitchFamily="65" charset="-122"/>
                <a:ea typeface="华文细黑" panose="02010600040101010101" pitchFamily="65" charset="-122"/>
              </a:rPr>
              <a:t>静电平衡</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导体放入电场中时,感应电荷的电场与原电场的电场强度在导体内部大小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相等且方向相反,使得</a:t>
            </a:r>
            <a:r>
              <a:rPr lang="zh-CN" altLang="en-US" sz="2410" kern="0" dirty="0">
                <a:solidFill>
                  <a:srgbClr val="FF0000"/>
                </a:solidFill>
                <a:latin typeface="Times New Roman" panose="02020603050405020304" pitchFamily="65" charset="-122"/>
                <a:ea typeface="华文细黑" panose="02010600040101010101" pitchFamily="65" charset="-122"/>
              </a:rPr>
              <a:t>导体内部电场强度为0</a:t>
            </a:r>
            <a:r>
              <a:rPr lang="zh-CN" altLang="en-US" sz="2410" kern="0" dirty="0">
                <a:solidFill>
                  <a:srgbClr val="000000"/>
                </a:solidFill>
                <a:latin typeface="Times New Roman" panose="02020603050405020304" pitchFamily="65" charset="-122"/>
                <a:ea typeface="华文细黑" panose="02010600040101010101" pitchFamily="65" charset="-122"/>
              </a:rPr>
              <a:t>时,自由电荷不再发生定向移动,导体达到</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静电平衡状态。</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2.处于静电平衡状态的导体的特点</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(1)导体内部电场强度</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=0,实质是感应电荷的电场的电场强度大小</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感</a:t>
            </a:r>
            <a:r>
              <a:rPr lang="zh-CN" altLang="en-US" sz="2410" kern="0" dirty="0">
                <a:solidFill>
                  <a:srgbClr val="FF0000"/>
                </a:solidFill>
                <a:latin typeface="Times New Roman" panose="02020603050405020304" pitchFamily="65" charset="-122"/>
                <a:ea typeface="华文细黑" panose="02010600040101010101" pitchFamily="65" charset="-122"/>
              </a:rPr>
              <a:t>等于</a:t>
            </a:r>
            <a:r>
              <a:rPr lang="zh-CN" altLang="en-US" sz="2410" kern="0" dirty="0">
                <a:solidFill>
                  <a:srgbClr val="000000"/>
                </a:solidFill>
                <a:latin typeface="Times New Roman" panose="02020603050405020304" pitchFamily="65" charset="-122"/>
                <a:ea typeface="华文细黑" panose="02010600040101010101" pitchFamily="65" charset="-122"/>
              </a:rPr>
              <a:t>外电场在导</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体内的电场强度大小</a:t>
            </a:r>
            <a:r>
              <a:rPr lang="zh-CN" altLang="en-US" sz="2410" i="1" kern="0" dirty="0">
                <a:solidFill>
                  <a:srgbClr val="FF0000"/>
                </a:solidFill>
                <a:latin typeface="Times New Roman" panose="02020603050405020304" pitchFamily="65" charset="-122"/>
                <a:ea typeface="华文细黑" panose="02010600040101010101" pitchFamily="65" charset="-122"/>
              </a:rPr>
              <a:t>E</a:t>
            </a:r>
            <a:r>
              <a:rPr lang="zh-CN" altLang="en-US" sz="1815" kern="0" baseline="-15000" dirty="0">
                <a:solidFill>
                  <a:srgbClr val="FF0000"/>
                </a:solidFill>
                <a:latin typeface="Times New Roman" panose="02020603050405020304" pitchFamily="65" charset="-122"/>
                <a:ea typeface="华文细黑" panose="02010600040101010101" pitchFamily="65" charset="-122"/>
              </a:rPr>
              <a:t>外</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u="sng" kern="0" dirty="0">
                <a:solidFill>
                  <a:srgbClr val="FF0000"/>
                </a:solidFill>
                <a:latin typeface="Times New Roman" panose="02020603050405020304" pitchFamily="65" charset="-122"/>
                <a:ea typeface="华文细黑" panose="02010600040101010101" pitchFamily="65" charset="-122"/>
              </a:rPr>
              <a:t>表面和内部各点电势相等,导体是一个等势体,导体表面是等势面</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(3)导体表面处的</a:t>
            </a:r>
            <a:r>
              <a:rPr lang="zh-CN" altLang="en-US" sz="2410" kern="0" dirty="0">
                <a:solidFill>
                  <a:srgbClr val="FF0000"/>
                </a:solidFill>
                <a:latin typeface="Times New Roman" panose="02020603050405020304" pitchFamily="65" charset="-122"/>
                <a:ea typeface="华文细黑" panose="02010600040101010101" pitchFamily="65" charset="-122"/>
              </a:rPr>
              <a:t>电场强度方向与导体表面垂直</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(4)导体内部没有净电荷,电荷只分布在导体的外表面上。</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20000"/>
              </a:lnSpc>
              <a:spcBef>
                <a:spcPts val="145"/>
              </a:spcBef>
            </a:pPr>
            <a:r>
              <a:rPr lang="en-US" altLang="zh-CN" sz="2410" kern="0" dirty="0">
                <a:solidFill>
                  <a:srgbClr val="000000"/>
                </a:solidFill>
                <a:latin typeface="Times New Roman" panose="02020603050405020304" pitchFamily="65" charset="-122"/>
                <a:ea typeface="华文细黑" panose="02010600040101010101" pitchFamily="65" charset="-122"/>
              </a:rPr>
              <a:t>(5)</a:t>
            </a:r>
            <a:r>
              <a:rPr lang="zh-CN" altLang="en-US" sz="2410" kern="0" dirty="0">
                <a:solidFill>
                  <a:srgbClr val="000000"/>
                </a:solidFill>
                <a:latin typeface="Times New Roman" panose="02020603050405020304" pitchFamily="65" charset="-122"/>
                <a:ea typeface="华文细黑" panose="02010600040101010101" pitchFamily="65" charset="-122"/>
              </a:rPr>
              <a:t>在导体外表面</a:t>
            </a:r>
            <a:r>
              <a:rPr lang="zh-CN" altLang="en-US" sz="2410" u="sng" kern="0" dirty="0">
                <a:solidFill>
                  <a:srgbClr val="000000"/>
                </a:solidFill>
                <a:latin typeface="Times New Roman" panose="02020603050405020304" pitchFamily="65" charset="-122"/>
                <a:ea typeface="华文细黑" panose="02010600040101010101" pitchFamily="65" charset="-122"/>
              </a:rPr>
              <a:t>越尖锐的位置</a:t>
            </a:r>
            <a:r>
              <a:rPr lang="en-US" altLang="zh-CN" sz="2410" u="sng"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电荷的密度</a:t>
            </a:r>
            <a:r>
              <a:rPr lang="en-US" altLang="zh-CN" sz="2410" u="sng"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单位面积上的电荷量</a:t>
            </a:r>
            <a:r>
              <a:rPr lang="en-US" altLang="zh-CN" sz="2410" u="sng"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越大，凹陷的位置几乎没有电荷。</a:t>
            </a:r>
          </a:p>
          <a:p>
            <a:pPr lvl="0" eaLnBrk="0" latinLnBrk="1" hangingPunct="0">
              <a:lnSpc>
                <a:spcPct val="120000"/>
              </a:lnSpc>
              <a:spcBef>
                <a:spcPts val="145"/>
              </a:spcBef>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034887"/>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电荷守恒定律　库仑定律</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一、电荷守恒定律</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1.内容:</a:t>
            </a:r>
            <a:r>
              <a:rPr lang="zh-CN" altLang="en-US" sz="2410" kern="0" dirty="0">
                <a:solidFill>
                  <a:srgbClr val="000000"/>
                </a:solidFill>
                <a:latin typeface="Times New Roman" panose="02020603050405020304" pitchFamily="65" charset="-122"/>
                <a:ea typeface="华文细黑" panose="02010600040101010101" pitchFamily="65" charset="-122"/>
              </a:rPr>
              <a:t>电荷既不会创生,也不会消灭,它只能从一个物体转移到另一个物体,或者从物体</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的一部分转移到另一部分;</a:t>
            </a:r>
            <a:r>
              <a:rPr lang="zh-CN" altLang="en-US" sz="2410" u="sng" kern="0" dirty="0">
                <a:solidFill>
                  <a:srgbClr val="FF0000"/>
                </a:solidFill>
                <a:latin typeface="Times New Roman" panose="02020603050405020304" pitchFamily="65" charset="-122"/>
                <a:ea typeface="华文细黑" panose="02010600040101010101" pitchFamily="65" charset="-122"/>
              </a:rPr>
              <a:t>在转移过程中,电荷的总量保持不变</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2.电荷分配原则:</a:t>
            </a:r>
            <a:r>
              <a:rPr lang="zh-CN" altLang="en-US" sz="2410" kern="0" dirty="0">
                <a:solidFill>
                  <a:srgbClr val="FF0000"/>
                </a:solidFill>
                <a:latin typeface="Times New Roman" panose="02020603050405020304" pitchFamily="65" charset="-122"/>
                <a:ea typeface="华文细黑" panose="02010600040101010101" pitchFamily="65" charset="-122"/>
              </a:rPr>
              <a:t>两个完全相同的导体球接触后再分开,二者所带净电荷量平均分配</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二、库仑定律</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1.表达式:</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3090" kern="0" spc="9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,静电力常量</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=9.0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a:solidFill>
                  <a:srgbClr val="000000"/>
                </a:solidFill>
                <a:latin typeface="Times New Roman" panose="02020603050405020304" pitchFamily="65" charset="-122"/>
                <a:ea typeface="华文细黑" panose="02010600040101010101" pitchFamily="65" charset="-122"/>
              </a:rPr>
              <a:t>9</a:t>
            </a:r>
            <a:r>
              <a:rPr lang="zh-CN" altLang="en-US" sz="2410" kern="0" dirty="0">
                <a:solidFill>
                  <a:srgbClr val="000000"/>
                </a:solidFill>
                <a:latin typeface="Times New Roman" panose="02020603050405020304" pitchFamily="65" charset="-122"/>
                <a:ea typeface="华文细黑" panose="02010600040101010101" pitchFamily="65" charset="-122"/>
              </a:rPr>
              <a:t> N·m</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指两点电荷间的距离。</a:t>
            </a:r>
            <a:endParaRPr lang="zh-CN" altLang="en-US" dirty="0"/>
          </a:p>
          <a:p>
            <a:pPr marL="0" indent="0" eaLnBrk="0" latinLnBrk="1" hangingPunct="0">
              <a:lnSpc>
                <a:spcPct val="13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2.适用条件:</a:t>
            </a:r>
            <a:r>
              <a:rPr lang="zh-CN" altLang="en-US" sz="2410" kern="0" dirty="0">
                <a:solidFill>
                  <a:srgbClr val="FF0000"/>
                </a:solidFill>
                <a:latin typeface="Times New Roman" panose="02020603050405020304" pitchFamily="65" charset="-122"/>
                <a:ea typeface="华文细黑" panose="02010600040101010101" pitchFamily="65" charset="-122"/>
              </a:rPr>
              <a:t>真空、静止点电荷</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4173314887"/>
              </p:ext>
            </p:extLst>
          </p:nvPr>
        </p:nvGraphicFramePr>
        <p:xfrm>
          <a:off x="2195662" y="3379950"/>
          <a:ext cx="514350" cy="657224"/>
        </p:xfrm>
        <a:graphic>
          <a:graphicData uri="http://schemas.openxmlformats.org/presentationml/2006/ole">
            <mc:AlternateContent xmlns:mc="http://schemas.openxmlformats.org/markup-compatibility/2006">
              <mc:Choice xmlns:v="urn:schemas-microsoft-com:vml" Requires="v">
                <p:oleObj spid="_x0000_s1043" name="Equation" r:id="rId4" imgW="13716000" imgH="17373600" progId="">
                  <p:embed/>
                </p:oleObj>
              </mc:Choice>
              <mc:Fallback>
                <p:oleObj name="Equation" r:id="rId4" imgW="13716000" imgH="17373600" progId="">
                  <p:embed/>
                  <p:pic>
                    <p:nvPicPr>
                      <p:cNvPr id="0" name="图片 1024"/>
                      <p:cNvPicPr>
                        <a:picLocks noChangeAspect="1"/>
                      </p:cNvPicPr>
                      <p:nvPr/>
                    </p:nvPicPr>
                    <p:blipFill>
                      <a:blip r:embed="rId5"/>
                      <a:stretch>
                        <a:fillRect/>
                      </a:stretch>
                    </p:blipFill>
                    <p:spPr>
                      <a:xfrm>
                        <a:off x="2195662" y="3379950"/>
                        <a:ext cx="514350" cy="657224"/>
                      </a:xfrm>
                      <a:prstGeom prst="rect">
                        <a:avLst/>
                      </a:prstGeom>
                      <a:noFill/>
                      <a:ln w="9525">
                        <a:noFill/>
                      </a:ln>
                    </p:spPr>
                  </p:pic>
                </p:oleObj>
              </mc:Fallback>
            </mc:AlternateContent>
          </a:graphicData>
        </a:graphic>
      </p:graphicFrame>
      <p:sp>
        <p:nvSpPr>
          <p:cNvPr id="5" name="TextBox 2"/>
          <p:cNvSpPr txBox="1"/>
          <p:nvPr/>
        </p:nvSpPr>
        <p:spPr>
          <a:xfrm>
            <a:off x="468000" y="4392686"/>
            <a:ext cx="11642725" cy="5556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3.静电力的方向:</a:t>
            </a:r>
            <a:r>
              <a:rPr lang="zh-CN" altLang="en-US" sz="2410" kern="0" dirty="0">
                <a:solidFill>
                  <a:srgbClr val="000000"/>
                </a:solidFill>
                <a:latin typeface="Times New Roman" panose="02020603050405020304" pitchFamily="65" charset="-122"/>
                <a:ea typeface="华文细黑" panose="02010600040101010101" pitchFamily="65" charset="-122"/>
              </a:rPr>
              <a:t>在它们的连线上。 </a:t>
            </a:r>
            <a:endParaRPr lang="zh-CN" altLang="en-US" dirty="0"/>
          </a:p>
        </p:txBody>
      </p:sp>
      <p:sp>
        <p:nvSpPr>
          <p:cNvPr id="6" name="TextBox 2"/>
          <p:cNvSpPr txBox="1"/>
          <p:nvPr/>
        </p:nvSpPr>
        <p:spPr>
          <a:xfrm>
            <a:off x="396880" y="4857506"/>
            <a:ext cx="8319135" cy="620395"/>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10" b="1" kern="0" dirty="0">
                <a:solidFill>
                  <a:srgbClr val="DE0000"/>
                </a:solidFill>
                <a:latin typeface="Times New Roman" panose="02020603050405020304" pitchFamily="18" charset="0"/>
                <a:ea typeface="KaiTi" panose="02010609060101010101" pitchFamily="49" charset="-122"/>
                <a:cs typeface="Times New Roman" panose="02020603050405020304" pitchFamily="18" charset="0"/>
              </a:rPr>
              <a:t>点拨提醒</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当两个电荷间的距离</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→0时,电荷不能视为点电荷,</a:t>
            </a:r>
          </a:p>
          <a:p>
            <a:pPr algn="ctr"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不能认为它们之间的静电力趋于无限大。</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16</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静电场中的功能关系及图像问题</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780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题型1　静电场中的功能关系</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若只有静电力做功,电势能与动能之和保持不变。</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若只有静电力和重力做功,电势能、重力势能、动能之和保持不变。</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静电力做功等于电势能的减少量,即</a:t>
            </a: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a:solidFill>
                  <a:srgbClr val="000000"/>
                </a:solidFill>
                <a:latin typeface="Times New Roman" panose="02020603050405020304" pitchFamily="65" charset="-122"/>
                <a:ea typeface="华文细黑" panose="02010600040101010101" pitchFamily="65" charset="-122"/>
              </a:rPr>
              <a:t>电</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p电1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p电2</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p电</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除重力和系统内弹簧弹力之外,其他力做的总功等于系统内物体机械能的变化量,即</a:t>
            </a:r>
            <a:br>
              <a:rPr dirty="0"/>
            </a:b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a:solidFill>
                  <a:srgbClr val="000000"/>
                </a:solidFill>
                <a:latin typeface="Times New Roman" panose="02020603050405020304" pitchFamily="65" charset="-122"/>
                <a:ea typeface="华文细黑" panose="02010600040101010101" pitchFamily="65" charset="-122"/>
              </a:rPr>
              <a:t>其他力</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机2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机1</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机</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5.所有外力对物体所做的总功等于物体动能的变化量,即</a:t>
            </a: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2410"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a:solidFill>
                  <a:srgbClr val="000000"/>
                </a:solidFill>
                <a:latin typeface="Times New Roman" panose="02020603050405020304" pitchFamily="65" charset="-122"/>
                <a:ea typeface="华文细黑" panose="02010600040101010101" pitchFamily="65" charset="-122"/>
              </a:rPr>
              <a:t>k2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a:solidFill>
                  <a:srgbClr val="000000"/>
                </a:solidFill>
                <a:latin typeface="Times New Roman" panose="02020603050405020304" pitchFamily="65" charset="-122"/>
                <a:ea typeface="华文细黑" panose="02010600040101010101" pitchFamily="65" charset="-122"/>
              </a:rPr>
              <a:t>k1</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baseline="-1500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(动能定理)。</a:t>
            </a:r>
            <a:endParaRPr lang="zh-CN" altLang="en-US" sz="241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3925"/>
            <a:ext cx="11831400" cy="174047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如图所示,在水平向右的匀强电场中,质量为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的带电小球,以初速度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从</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点竖直向上运动,通过</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点时,速度大小为2</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,方向与电场方向相反,则小球从</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运动到</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的过程</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A.动能增加</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endParaRPr lang="zh-CN" altLang="en-US" dirty="0"/>
          </a:p>
        </p:txBody>
      </p:sp>
      <p:pic>
        <p:nvPicPr>
          <p:cNvPr id="3" name="图片 3" descr="textimage40.jpeg"/>
          <p:cNvPicPr>
            <a:picLocks noChangeAspect="1"/>
          </p:cNvPicPr>
          <p:nvPr/>
        </p:nvPicPr>
        <p:blipFill>
          <a:blip r:embed="rId4"/>
          <a:stretch>
            <a:fillRect/>
          </a:stretch>
        </p:blipFill>
        <p:spPr>
          <a:xfrm>
            <a:off x="8056806" y="1484024"/>
            <a:ext cx="2520850" cy="147718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391630506"/>
              </p:ext>
            </p:extLst>
          </p:nvPr>
        </p:nvGraphicFramePr>
        <p:xfrm>
          <a:off x="1907100" y="1486893"/>
          <a:ext cx="219075" cy="657224"/>
        </p:xfrm>
        <a:graphic>
          <a:graphicData uri="http://schemas.openxmlformats.org/presentationml/2006/ole">
            <mc:AlternateContent xmlns:mc="http://schemas.openxmlformats.org/markup-compatibility/2006">
              <mc:Choice xmlns:v="urn:schemas-microsoft-com:vml" Requires="v">
                <p:oleObj spid="_x0000_s27753" name="Equation" r:id="rId5" imgW="5791200" imgH="17373600" progId="">
                  <p:embed/>
                </p:oleObj>
              </mc:Choice>
              <mc:Fallback>
                <p:oleObj name="Equation" r:id="rId5" imgW="5791200" imgH="17373600" progId="">
                  <p:embed/>
                  <p:pic>
                    <p:nvPicPr>
                      <p:cNvPr id="0" name="图片 27648"/>
                      <p:cNvPicPr>
                        <a:picLocks noChangeAspect="1"/>
                      </p:cNvPicPr>
                      <p:nvPr/>
                    </p:nvPicPr>
                    <p:blipFill>
                      <a:blip r:embed="rId6"/>
                      <a:stretch>
                        <a:fillRect/>
                      </a:stretch>
                    </p:blipFill>
                    <p:spPr>
                      <a:xfrm>
                        <a:off x="1907100" y="1486893"/>
                        <a:ext cx="219075" cy="657224"/>
                      </a:xfrm>
                      <a:prstGeom prst="rect">
                        <a:avLst/>
                      </a:prstGeom>
                      <a:noFill/>
                      <a:ln w="9525">
                        <a:noFill/>
                      </a:ln>
                    </p:spPr>
                  </p:pic>
                </p:oleObj>
              </mc:Fallback>
            </mc:AlternateContent>
          </a:graphicData>
        </a:graphic>
      </p:graphicFrame>
      <p:sp>
        <p:nvSpPr>
          <p:cNvPr id="6" name="TextBox 2"/>
          <p:cNvSpPr txBox="1"/>
          <p:nvPr/>
        </p:nvSpPr>
        <p:spPr>
          <a:xfrm>
            <a:off x="3239248" y="1493672"/>
            <a:ext cx="3168352" cy="4894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B.机械能增加2</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 </a:t>
            </a:r>
            <a:endParaRPr lang="zh-CN" altLang="en-US" dirty="0"/>
          </a:p>
        </p:txBody>
      </p:sp>
      <p:sp>
        <p:nvSpPr>
          <p:cNvPr id="8" name="文本框 8"/>
          <p:cNvSpPr txBox="1"/>
          <p:nvPr/>
        </p:nvSpPr>
        <p:spPr>
          <a:xfrm>
            <a:off x="11022783" y="963330"/>
            <a:ext cx="1185946"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9" name="TextBox 2">
            <a:extLst>
              <a:ext uri="{FF2B5EF4-FFF2-40B4-BE49-F238E27FC236}">
                <a16:creationId xmlns:a16="http://schemas.microsoft.com/office/drawing/2014/main" id="{06BB7100-7A47-407F-9ECC-767DF45DE827}"/>
              </a:ext>
            </a:extLst>
          </p:cNvPr>
          <p:cNvSpPr txBox="1"/>
          <p:nvPr/>
        </p:nvSpPr>
        <p:spPr>
          <a:xfrm>
            <a:off x="323454" y="2052117"/>
            <a:ext cx="5688632" cy="6278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C.重力势能增加</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   </a:t>
            </a:r>
            <a:r>
              <a:rPr lang="zh-CN" altLang="en-US" sz="2410" kern="0" dirty="0">
                <a:solidFill>
                  <a:srgbClr val="000000"/>
                </a:solidFill>
                <a:latin typeface="Times New Roman" panose="02020603050405020304" pitchFamily="65" charset="-122"/>
                <a:ea typeface="华文细黑" panose="02010600040101010101" pitchFamily="65" charset="-122"/>
              </a:rPr>
              <a:t>D.电势能增加2</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150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10" name="对象 9">
            <a:extLst>
              <a:ext uri="{FF2B5EF4-FFF2-40B4-BE49-F238E27FC236}">
                <a16:creationId xmlns:a16="http://schemas.microsoft.com/office/drawing/2014/main" id="{00AD0418-63F6-442B-BF52-541862E6BE2F}"/>
              </a:ext>
            </a:extLst>
          </p:cNvPr>
          <p:cNvGraphicFramePr>
            <a:graphicFrameLocks noChangeAspect="1"/>
          </p:cNvGraphicFramePr>
          <p:nvPr>
            <p:extLst>
              <p:ext uri="{D42A27DB-BD31-4B8C-83A1-F6EECF244321}">
                <p14:modId xmlns:p14="http://schemas.microsoft.com/office/powerpoint/2010/main" val="1359449145"/>
              </p:ext>
            </p:extLst>
          </p:nvPr>
        </p:nvGraphicFramePr>
        <p:xfrm>
          <a:off x="2446164" y="2156815"/>
          <a:ext cx="219075" cy="657225"/>
        </p:xfrm>
        <a:graphic>
          <a:graphicData uri="http://schemas.openxmlformats.org/presentationml/2006/ole">
            <mc:AlternateContent xmlns:mc="http://schemas.openxmlformats.org/markup-compatibility/2006">
              <mc:Choice xmlns:v="urn:schemas-microsoft-com:vml" Requires="v">
                <p:oleObj spid="_x0000_s27754" name="Equation" r:id="rId7" imgW="5791200" imgH="17373600" progId="">
                  <p:embed/>
                </p:oleObj>
              </mc:Choice>
              <mc:Fallback>
                <p:oleObj name="Equation" r:id="rId7" imgW="5791200" imgH="17373600" progId="">
                  <p:embed/>
                  <p:pic>
                    <p:nvPicPr>
                      <p:cNvPr id="7" name="对象 6"/>
                      <p:cNvPicPr>
                        <a:picLocks noChangeAspect="1"/>
                      </p:cNvPicPr>
                      <p:nvPr/>
                    </p:nvPicPr>
                    <p:blipFill>
                      <a:blip r:embed="rId8"/>
                      <a:stretch>
                        <a:fillRect/>
                      </a:stretch>
                    </p:blipFill>
                    <p:spPr>
                      <a:xfrm>
                        <a:off x="2446164" y="2156815"/>
                        <a:ext cx="219075" cy="657225"/>
                      </a:xfrm>
                      <a:prstGeom prst="rect">
                        <a:avLst/>
                      </a:prstGeom>
                      <a:noFill/>
                      <a:ln w="9525">
                        <a:noFill/>
                      </a:ln>
                    </p:spPr>
                  </p:pic>
                </p:oleObj>
              </mc:Fallback>
            </mc:AlternateContent>
          </a:graphicData>
        </a:graphic>
      </p:graphicFrame>
      <p:sp>
        <p:nvSpPr>
          <p:cNvPr id="11" name="TextBox 2">
            <a:extLst>
              <a:ext uri="{FF2B5EF4-FFF2-40B4-BE49-F238E27FC236}">
                <a16:creationId xmlns:a16="http://schemas.microsoft.com/office/drawing/2014/main" id="{D72F1AAE-B677-4343-A864-41180C7C39B0}"/>
              </a:ext>
            </a:extLst>
          </p:cNvPr>
          <p:cNvSpPr txBox="1"/>
          <p:nvPr/>
        </p:nvSpPr>
        <p:spPr>
          <a:xfrm>
            <a:off x="283720" y="2898952"/>
            <a:ext cx="11831400" cy="34016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小球从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点的过程,可分解为水平方向上的匀加速直线运动和竖直方</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向上的匀减速直线运动。竖直方向上,运动时间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40" kern="0" spc="-121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,上升高度</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34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;水平方向上,2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5" kern="0" spc="4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,水平位移</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470" kern="0" spc="-19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28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94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,动能变化量Δ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125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85" kern="0" spc="-125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5"/>
              </a:spcBef>
              <a:buNone/>
            </a:pP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。重力势能变化量Δ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mgh</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。电势能变化量Δ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p电</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电</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。机械能变化量Δ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机</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2" name="对象 11">
            <a:extLst>
              <a:ext uri="{FF2B5EF4-FFF2-40B4-BE49-F238E27FC236}">
                <a16:creationId xmlns:a16="http://schemas.microsoft.com/office/drawing/2014/main" id="{8FEB1B4B-E15A-4CA1-9FCF-45BB8D8168D7}"/>
              </a:ext>
            </a:extLst>
          </p:cNvPr>
          <p:cNvGraphicFramePr>
            <a:graphicFrameLocks noChangeAspect="1"/>
          </p:cNvGraphicFramePr>
          <p:nvPr>
            <p:extLst>
              <p:ext uri="{D42A27DB-BD31-4B8C-83A1-F6EECF244321}">
                <p14:modId xmlns:p14="http://schemas.microsoft.com/office/powerpoint/2010/main" val="3665060670"/>
              </p:ext>
            </p:extLst>
          </p:nvPr>
        </p:nvGraphicFramePr>
        <p:xfrm>
          <a:off x="6705535" y="3576767"/>
          <a:ext cx="257175" cy="714375"/>
        </p:xfrm>
        <a:graphic>
          <a:graphicData uri="http://schemas.openxmlformats.org/presentationml/2006/ole">
            <mc:AlternateContent xmlns:mc="http://schemas.openxmlformats.org/markup-compatibility/2006">
              <mc:Choice xmlns:v="urn:schemas-microsoft-com:vml" Requires="v">
                <p:oleObj spid="_x0000_s27755" name="Equation" r:id="rId9" imgW="6705600" imgH="18897600" progId="">
                  <p:embed/>
                </p:oleObj>
              </mc:Choice>
              <mc:Fallback>
                <p:oleObj name="Equation" r:id="rId9" imgW="6705600" imgH="18897600" progId="">
                  <p:embed/>
                  <p:pic>
                    <p:nvPicPr>
                      <p:cNvPr id="4" name="对象 3"/>
                      <p:cNvPicPr>
                        <a:picLocks noChangeAspect="1"/>
                      </p:cNvPicPr>
                      <p:nvPr/>
                    </p:nvPicPr>
                    <p:blipFill>
                      <a:blip r:embed="rId10"/>
                      <a:stretch>
                        <a:fillRect/>
                      </a:stretch>
                    </p:blipFill>
                    <p:spPr>
                      <a:xfrm>
                        <a:off x="6705535" y="3576767"/>
                        <a:ext cx="257175" cy="71437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A69A122C-CC73-4DA0-A7DF-7520CAB0BFF6}"/>
              </a:ext>
            </a:extLst>
          </p:cNvPr>
          <p:cNvGraphicFramePr>
            <a:graphicFrameLocks noChangeAspect="1"/>
          </p:cNvGraphicFramePr>
          <p:nvPr>
            <p:extLst>
              <p:ext uri="{D42A27DB-BD31-4B8C-83A1-F6EECF244321}">
                <p14:modId xmlns:p14="http://schemas.microsoft.com/office/powerpoint/2010/main" val="1623175828"/>
              </p:ext>
            </p:extLst>
          </p:nvPr>
        </p:nvGraphicFramePr>
        <p:xfrm>
          <a:off x="8588784" y="3539746"/>
          <a:ext cx="390524" cy="752474"/>
        </p:xfrm>
        <a:graphic>
          <a:graphicData uri="http://schemas.openxmlformats.org/presentationml/2006/ole">
            <mc:AlternateContent xmlns:mc="http://schemas.openxmlformats.org/markup-compatibility/2006">
              <mc:Choice xmlns:v="urn:schemas-microsoft-com:vml" Requires="v">
                <p:oleObj spid="_x0000_s27756" name="Equation" r:id="rId11" imgW="10363200" imgH="19812000" progId="">
                  <p:embed/>
                </p:oleObj>
              </mc:Choice>
              <mc:Fallback>
                <p:oleObj name="Equation" r:id="rId11" imgW="10363200" imgH="19812000" progId="">
                  <p:embed/>
                  <p:pic>
                    <p:nvPicPr>
                      <p:cNvPr id="5" name="对象 4"/>
                      <p:cNvPicPr>
                        <a:picLocks noChangeAspect="1"/>
                      </p:cNvPicPr>
                      <p:nvPr/>
                    </p:nvPicPr>
                    <p:blipFill>
                      <a:blip r:embed="rId12"/>
                      <a:stretch>
                        <a:fillRect/>
                      </a:stretch>
                    </p:blipFill>
                    <p:spPr>
                      <a:xfrm>
                        <a:off x="8588784" y="3539746"/>
                        <a:ext cx="390524" cy="752474"/>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E49CB30B-5F21-4370-AD76-56697B0230D6}"/>
              </a:ext>
            </a:extLst>
          </p:cNvPr>
          <p:cNvGraphicFramePr>
            <a:graphicFrameLocks noChangeAspect="1"/>
          </p:cNvGraphicFramePr>
          <p:nvPr>
            <p:extLst>
              <p:ext uri="{D42A27DB-BD31-4B8C-83A1-F6EECF244321}">
                <p14:modId xmlns:p14="http://schemas.microsoft.com/office/powerpoint/2010/main" val="2676433131"/>
              </p:ext>
            </p:extLst>
          </p:nvPr>
        </p:nvGraphicFramePr>
        <p:xfrm>
          <a:off x="576134" y="4360567"/>
          <a:ext cx="390525" cy="666749"/>
        </p:xfrm>
        <a:graphic>
          <a:graphicData uri="http://schemas.openxmlformats.org/presentationml/2006/ole">
            <mc:AlternateContent xmlns:mc="http://schemas.openxmlformats.org/markup-compatibility/2006">
              <mc:Choice xmlns:v="urn:schemas-microsoft-com:vml" Requires="v">
                <p:oleObj spid="_x0000_s27757" name="Equation" r:id="rId13" imgW="10363200" imgH="17678400" progId="">
                  <p:embed/>
                </p:oleObj>
              </mc:Choice>
              <mc:Fallback>
                <p:oleObj name="Equation" r:id="rId13" imgW="10363200" imgH="17678400" progId="">
                  <p:embed/>
                  <p:pic>
                    <p:nvPicPr>
                      <p:cNvPr id="6" name="对象 5"/>
                      <p:cNvPicPr>
                        <a:picLocks noChangeAspect="1"/>
                      </p:cNvPicPr>
                      <p:nvPr/>
                    </p:nvPicPr>
                    <p:blipFill>
                      <a:blip r:embed="rId14"/>
                      <a:stretch>
                        <a:fillRect/>
                      </a:stretch>
                    </p:blipFill>
                    <p:spPr>
                      <a:xfrm>
                        <a:off x="576134" y="4360567"/>
                        <a:ext cx="390525" cy="666749"/>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4CD86DB5-B571-4D55-A7FC-48ADCE9A9E21}"/>
              </a:ext>
            </a:extLst>
          </p:cNvPr>
          <p:cNvGraphicFramePr>
            <a:graphicFrameLocks noChangeAspect="1"/>
          </p:cNvGraphicFramePr>
          <p:nvPr>
            <p:extLst>
              <p:ext uri="{D42A27DB-BD31-4B8C-83A1-F6EECF244321}">
                <p14:modId xmlns:p14="http://schemas.microsoft.com/office/powerpoint/2010/main" val="728878170"/>
              </p:ext>
            </p:extLst>
          </p:nvPr>
        </p:nvGraphicFramePr>
        <p:xfrm>
          <a:off x="4291101" y="4503070"/>
          <a:ext cx="161924" cy="323849"/>
        </p:xfrm>
        <a:graphic>
          <a:graphicData uri="http://schemas.openxmlformats.org/presentationml/2006/ole">
            <mc:AlternateContent xmlns:mc="http://schemas.openxmlformats.org/markup-compatibility/2006">
              <mc:Choice xmlns:v="urn:schemas-microsoft-com:vml" Requires="v">
                <p:oleObj spid="_x0000_s27758" name="Equation" r:id="rId15" imgW="4267200" imgH="8534400" progId="">
                  <p:embed/>
                </p:oleObj>
              </mc:Choice>
              <mc:Fallback>
                <p:oleObj name="Equation" r:id="rId15" imgW="4267200" imgH="8534400" progId="">
                  <p:embed/>
                  <p:pic>
                    <p:nvPicPr>
                      <p:cNvPr id="7" name="对象 6"/>
                      <p:cNvPicPr>
                        <a:picLocks noChangeAspect="1"/>
                      </p:cNvPicPr>
                      <p:nvPr/>
                    </p:nvPicPr>
                    <p:blipFill>
                      <a:blip r:embed="rId16"/>
                      <a:stretch>
                        <a:fillRect/>
                      </a:stretch>
                    </p:blipFill>
                    <p:spPr>
                      <a:xfrm>
                        <a:off x="4291101" y="4503070"/>
                        <a:ext cx="161924" cy="323849"/>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5C124F1F-3242-4AE1-BF6A-9FA1F43E6701}"/>
              </a:ext>
            </a:extLst>
          </p:cNvPr>
          <p:cNvGraphicFramePr>
            <a:graphicFrameLocks noChangeAspect="1"/>
          </p:cNvGraphicFramePr>
          <p:nvPr>
            <p:extLst>
              <p:ext uri="{D42A27DB-BD31-4B8C-83A1-F6EECF244321}">
                <p14:modId xmlns:p14="http://schemas.microsoft.com/office/powerpoint/2010/main" val="177330534"/>
              </p:ext>
            </p:extLst>
          </p:nvPr>
        </p:nvGraphicFramePr>
        <p:xfrm>
          <a:off x="4769537" y="4360567"/>
          <a:ext cx="342900" cy="657225"/>
        </p:xfrm>
        <a:graphic>
          <a:graphicData uri="http://schemas.openxmlformats.org/presentationml/2006/ole">
            <mc:AlternateContent xmlns:mc="http://schemas.openxmlformats.org/markup-compatibility/2006">
              <mc:Choice xmlns:v="urn:schemas-microsoft-com:vml" Requires="v">
                <p:oleObj spid="_x0000_s27759" name="Equation" r:id="rId17" imgW="9144000" imgH="17373600" progId="">
                  <p:embed/>
                </p:oleObj>
              </mc:Choice>
              <mc:Fallback>
                <p:oleObj name="Equation" r:id="rId17" imgW="9144000" imgH="17373600" progId="">
                  <p:embed/>
                  <p:pic>
                    <p:nvPicPr>
                      <p:cNvPr id="8" name="对象 7"/>
                      <p:cNvPicPr>
                        <a:picLocks noChangeAspect="1"/>
                      </p:cNvPicPr>
                      <p:nvPr/>
                    </p:nvPicPr>
                    <p:blipFill>
                      <a:blip r:embed="rId18"/>
                      <a:stretch>
                        <a:fillRect/>
                      </a:stretch>
                    </p:blipFill>
                    <p:spPr>
                      <a:xfrm>
                        <a:off x="4769537" y="4360567"/>
                        <a:ext cx="342900" cy="657225"/>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E252E946-116B-4C18-B705-82F85BADA694}"/>
              </a:ext>
            </a:extLst>
          </p:cNvPr>
          <p:cNvGraphicFramePr>
            <a:graphicFrameLocks noChangeAspect="1"/>
          </p:cNvGraphicFramePr>
          <p:nvPr>
            <p:extLst>
              <p:ext uri="{D42A27DB-BD31-4B8C-83A1-F6EECF244321}">
                <p14:modId xmlns:p14="http://schemas.microsoft.com/office/powerpoint/2010/main" val="1921422043"/>
              </p:ext>
            </p:extLst>
          </p:nvPr>
        </p:nvGraphicFramePr>
        <p:xfrm>
          <a:off x="5387606" y="4332103"/>
          <a:ext cx="314324" cy="752474"/>
        </p:xfrm>
        <a:graphic>
          <a:graphicData uri="http://schemas.openxmlformats.org/presentationml/2006/ole">
            <mc:AlternateContent xmlns:mc="http://schemas.openxmlformats.org/markup-compatibility/2006">
              <mc:Choice xmlns:v="urn:schemas-microsoft-com:vml" Requires="v">
                <p:oleObj spid="_x0000_s27760" name="Equation" r:id="rId19" imgW="8229600" imgH="19812000" progId="">
                  <p:embed/>
                </p:oleObj>
              </mc:Choice>
              <mc:Fallback>
                <p:oleObj name="Equation" r:id="rId19" imgW="8229600" imgH="19812000" progId="">
                  <p:embed/>
                  <p:pic>
                    <p:nvPicPr>
                      <p:cNvPr id="9" name="对象 8"/>
                      <p:cNvPicPr>
                        <a:picLocks noChangeAspect="1"/>
                      </p:cNvPicPr>
                      <p:nvPr/>
                    </p:nvPicPr>
                    <p:blipFill>
                      <a:blip r:embed="rId20"/>
                      <a:stretch>
                        <a:fillRect/>
                      </a:stretch>
                    </p:blipFill>
                    <p:spPr>
                      <a:xfrm>
                        <a:off x="5387606" y="4332103"/>
                        <a:ext cx="314324" cy="752474"/>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6D853234-3E7A-4FBA-A5A5-7A0085874446}"/>
              </a:ext>
            </a:extLst>
          </p:cNvPr>
          <p:cNvGraphicFramePr>
            <a:graphicFrameLocks noChangeAspect="1"/>
          </p:cNvGraphicFramePr>
          <p:nvPr>
            <p:extLst>
              <p:ext uri="{D42A27DB-BD31-4B8C-83A1-F6EECF244321}">
                <p14:modId xmlns:p14="http://schemas.microsoft.com/office/powerpoint/2010/main" val="857572207"/>
              </p:ext>
            </p:extLst>
          </p:nvPr>
        </p:nvGraphicFramePr>
        <p:xfrm>
          <a:off x="9302959" y="4369236"/>
          <a:ext cx="219075" cy="657225"/>
        </p:xfrm>
        <a:graphic>
          <a:graphicData uri="http://schemas.openxmlformats.org/presentationml/2006/ole">
            <mc:AlternateContent xmlns:mc="http://schemas.openxmlformats.org/markup-compatibility/2006">
              <mc:Choice xmlns:v="urn:schemas-microsoft-com:vml" Requires="v">
                <p:oleObj spid="_x0000_s27761" name="Equation" r:id="rId21" imgW="5791200" imgH="17373600" progId="">
                  <p:embed/>
                </p:oleObj>
              </mc:Choice>
              <mc:Fallback>
                <p:oleObj name="Equation" r:id="rId21" imgW="5791200" imgH="17373600" progId="">
                  <p:embed/>
                  <p:pic>
                    <p:nvPicPr>
                      <p:cNvPr id="10" name="对象 9"/>
                      <p:cNvPicPr>
                        <a:picLocks noChangeAspect="1"/>
                      </p:cNvPicPr>
                      <p:nvPr/>
                    </p:nvPicPr>
                    <p:blipFill>
                      <a:blip r:embed="rId22"/>
                      <a:stretch>
                        <a:fillRect/>
                      </a:stretch>
                    </p:blipFill>
                    <p:spPr>
                      <a:xfrm>
                        <a:off x="9302959" y="4369236"/>
                        <a:ext cx="219075" cy="657225"/>
                      </a:xfrm>
                      <a:prstGeom prst="rect">
                        <a:avLst/>
                      </a:prstGeom>
                      <a:noFill/>
                      <a:ln w="9525">
                        <a:noFill/>
                      </a:ln>
                    </p:spPr>
                  </p:pic>
                </p:oleObj>
              </mc:Fallback>
            </mc:AlternateContent>
          </a:graphicData>
        </a:graphic>
      </p:graphicFrame>
      <p:graphicFrame>
        <p:nvGraphicFramePr>
          <p:cNvPr id="19" name="对象 18">
            <a:extLst>
              <a:ext uri="{FF2B5EF4-FFF2-40B4-BE49-F238E27FC236}">
                <a16:creationId xmlns:a16="http://schemas.microsoft.com/office/drawing/2014/main" id="{1EABBBB9-669F-43DE-9E2A-5C072AC2C5E9}"/>
              </a:ext>
            </a:extLst>
          </p:cNvPr>
          <p:cNvGraphicFramePr>
            <a:graphicFrameLocks noChangeAspect="1"/>
          </p:cNvGraphicFramePr>
          <p:nvPr>
            <p:extLst>
              <p:ext uri="{D42A27DB-BD31-4B8C-83A1-F6EECF244321}">
                <p14:modId xmlns:p14="http://schemas.microsoft.com/office/powerpoint/2010/main" val="2236383557"/>
              </p:ext>
            </p:extLst>
          </p:nvPr>
        </p:nvGraphicFramePr>
        <p:xfrm>
          <a:off x="10815010" y="4347220"/>
          <a:ext cx="219075" cy="657225"/>
        </p:xfrm>
        <a:graphic>
          <a:graphicData uri="http://schemas.openxmlformats.org/presentationml/2006/ole">
            <mc:AlternateContent xmlns:mc="http://schemas.openxmlformats.org/markup-compatibility/2006">
              <mc:Choice xmlns:v="urn:schemas-microsoft-com:vml" Requires="v">
                <p:oleObj spid="_x0000_s27762" name="Equation" r:id="rId23" imgW="5791200" imgH="17373600" progId="">
                  <p:embed/>
                </p:oleObj>
              </mc:Choice>
              <mc:Fallback>
                <p:oleObj name="Equation" r:id="rId23" imgW="5791200" imgH="17373600" progId="">
                  <p:embed/>
                  <p:pic>
                    <p:nvPicPr>
                      <p:cNvPr id="11" name="对象 10"/>
                      <p:cNvPicPr>
                        <a:picLocks noChangeAspect="1"/>
                      </p:cNvPicPr>
                      <p:nvPr/>
                    </p:nvPicPr>
                    <p:blipFill>
                      <a:blip r:embed="rId24"/>
                      <a:stretch>
                        <a:fillRect/>
                      </a:stretch>
                    </p:blipFill>
                    <p:spPr>
                      <a:xfrm>
                        <a:off x="10815010" y="4347220"/>
                        <a:ext cx="219075" cy="657225"/>
                      </a:xfrm>
                      <a:prstGeom prst="rect">
                        <a:avLst/>
                      </a:prstGeom>
                      <a:noFill/>
                      <a:ln w="9525">
                        <a:noFill/>
                      </a:ln>
                    </p:spPr>
                  </p:pic>
                </p:oleObj>
              </mc:Fallback>
            </mc:AlternateContent>
          </a:graphicData>
        </a:graphic>
      </p:graphicFrame>
      <p:graphicFrame>
        <p:nvGraphicFramePr>
          <p:cNvPr id="20" name="对象 19">
            <a:extLst>
              <a:ext uri="{FF2B5EF4-FFF2-40B4-BE49-F238E27FC236}">
                <a16:creationId xmlns:a16="http://schemas.microsoft.com/office/drawing/2014/main" id="{1C212333-6E6E-4D8A-9647-B03D5E897053}"/>
              </a:ext>
            </a:extLst>
          </p:cNvPr>
          <p:cNvGraphicFramePr>
            <a:graphicFrameLocks noChangeAspect="1"/>
          </p:cNvGraphicFramePr>
          <p:nvPr>
            <p:extLst>
              <p:ext uri="{D42A27DB-BD31-4B8C-83A1-F6EECF244321}">
                <p14:modId xmlns:p14="http://schemas.microsoft.com/office/powerpoint/2010/main" val="1257098365"/>
              </p:ext>
            </p:extLst>
          </p:nvPr>
        </p:nvGraphicFramePr>
        <p:xfrm>
          <a:off x="251446" y="5139696"/>
          <a:ext cx="219075" cy="657225"/>
        </p:xfrm>
        <a:graphic>
          <a:graphicData uri="http://schemas.openxmlformats.org/presentationml/2006/ole">
            <mc:AlternateContent xmlns:mc="http://schemas.openxmlformats.org/markup-compatibility/2006">
              <mc:Choice xmlns:v="urn:schemas-microsoft-com:vml" Requires="v">
                <p:oleObj spid="_x0000_s27763" name="Equation" r:id="rId25" imgW="5791200" imgH="17373600" progId="">
                  <p:embed/>
                </p:oleObj>
              </mc:Choice>
              <mc:Fallback>
                <p:oleObj name="Equation" r:id="rId25" imgW="5791200" imgH="17373600" progId="">
                  <p:embed/>
                  <p:pic>
                    <p:nvPicPr>
                      <p:cNvPr id="12" name="对象 11"/>
                      <p:cNvPicPr>
                        <a:picLocks noChangeAspect="1"/>
                      </p:cNvPicPr>
                      <p:nvPr/>
                    </p:nvPicPr>
                    <p:blipFill>
                      <a:blip r:embed="rId26"/>
                      <a:stretch>
                        <a:fillRect/>
                      </a:stretch>
                    </p:blipFill>
                    <p:spPr>
                      <a:xfrm>
                        <a:off x="251446" y="5139696"/>
                        <a:ext cx="219075" cy="657225"/>
                      </a:xfrm>
                      <a:prstGeom prst="rect">
                        <a:avLst/>
                      </a:prstGeom>
                      <a:noFill/>
                      <a:ln w="9525">
                        <a:noFill/>
                      </a:ln>
                    </p:spPr>
                  </p:pic>
                </p:oleObj>
              </mc:Fallback>
            </mc:AlternateContent>
          </a:graphicData>
        </a:graphic>
      </p:graphicFrame>
      <p:graphicFrame>
        <p:nvGraphicFramePr>
          <p:cNvPr id="21" name="对象 20">
            <a:extLst>
              <a:ext uri="{FF2B5EF4-FFF2-40B4-BE49-F238E27FC236}">
                <a16:creationId xmlns:a16="http://schemas.microsoft.com/office/drawing/2014/main" id="{E38752FE-B503-472F-B17D-471E09C287FD}"/>
              </a:ext>
            </a:extLst>
          </p:cNvPr>
          <p:cNvGraphicFramePr>
            <a:graphicFrameLocks noChangeAspect="1"/>
          </p:cNvGraphicFramePr>
          <p:nvPr>
            <p:extLst>
              <p:ext uri="{D42A27DB-BD31-4B8C-83A1-F6EECF244321}">
                <p14:modId xmlns:p14="http://schemas.microsoft.com/office/powerpoint/2010/main" val="3023736973"/>
              </p:ext>
            </p:extLst>
          </p:nvPr>
        </p:nvGraphicFramePr>
        <p:xfrm>
          <a:off x="5569395" y="5139696"/>
          <a:ext cx="219075" cy="657225"/>
        </p:xfrm>
        <a:graphic>
          <a:graphicData uri="http://schemas.openxmlformats.org/presentationml/2006/ole">
            <mc:AlternateContent xmlns:mc="http://schemas.openxmlformats.org/markup-compatibility/2006">
              <mc:Choice xmlns:v="urn:schemas-microsoft-com:vml" Requires="v">
                <p:oleObj spid="_x0000_s27764" name="Equation" r:id="rId27" imgW="5791200" imgH="17373600" progId="">
                  <p:embed/>
                </p:oleObj>
              </mc:Choice>
              <mc:Fallback>
                <p:oleObj name="Equation" r:id="rId27" imgW="5791200" imgH="17373600" progId="">
                  <p:embed/>
                  <p:pic>
                    <p:nvPicPr>
                      <p:cNvPr id="13" name="对象 12"/>
                      <p:cNvPicPr>
                        <a:picLocks noChangeAspect="1"/>
                      </p:cNvPicPr>
                      <p:nvPr/>
                    </p:nvPicPr>
                    <p:blipFill>
                      <a:blip r:embed="rId28"/>
                      <a:stretch>
                        <a:fillRect/>
                      </a:stretch>
                    </p:blipFill>
                    <p:spPr>
                      <a:xfrm>
                        <a:off x="5569395" y="5139696"/>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251917"/>
            <a:ext cx="11831400" cy="2247475"/>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题型2　静电场中的图像问题</a:t>
            </a:r>
          </a:p>
          <a:p>
            <a:pPr eaLnBrk="0" latinLnBrk="1" hangingPunct="0">
              <a:lnSpc>
                <a:spcPct val="120000"/>
              </a:lnSpc>
              <a:spcBef>
                <a:spcPts val="145"/>
              </a:spcBef>
            </a:pPr>
            <a:r>
              <a:rPr lang="zh-CN" altLang="en-US" sz="240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1.电场中的</a:t>
            </a:r>
            <a:r>
              <a:rPr lang="zh-CN" altLang="en-US" sz="2400" b="1"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v</a:t>
            </a:r>
            <a:r>
              <a:rPr lang="zh-CN" altLang="en-US" sz="240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00" b="1"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t</a:t>
            </a:r>
            <a:r>
              <a:rPr lang="zh-CN" altLang="en-US" sz="240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图像</a:t>
            </a:r>
            <a:endParaRPr lang="zh-CN" altLang="en-US" sz="2800" b="1"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(1)根据</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图像中速度变化、图线上某点的切线斜率确定电荷所受静电力的方向与大</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小变化情况。</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(2)由静电力方向及电荷的电性确定电场的方向、电势高低及电势能变化情况。</a:t>
            </a:r>
            <a:endParaRPr lang="zh-CN" altLang="en-US" dirty="0"/>
          </a:p>
        </p:txBody>
      </p:sp>
      <p:sp>
        <p:nvSpPr>
          <p:cNvPr id="3" name="TextBox 2">
            <a:extLst>
              <a:ext uri="{FF2B5EF4-FFF2-40B4-BE49-F238E27FC236}">
                <a16:creationId xmlns:a16="http://schemas.microsoft.com/office/drawing/2014/main" id="{3CCFACD5-5B7A-483F-B41F-361AF4A2BB33}"/>
              </a:ext>
            </a:extLst>
          </p:cNvPr>
          <p:cNvSpPr txBox="1"/>
          <p:nvPr/>
        </p:nvSpPr>
        <p:spPr>
          <a:xfrm>
            <a:off x="323454" y="2429373"/>
            <a:ext cx="11207431" cy="355129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两个等量同种点电荷固定于光滑水平面上,其连线的中垂线(在水平面内)上有</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三点,如图甲所示,一个电荷量为2</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a:solidFill>
                  <a:srgbClr val="000000"/>
                </a:solidFill>
                <a:latin typeface="Times New Roman" panose="02020603050405020304" pitchFamily="65" charset="-122"/>
                <a:ea typeface="华文细黑" panose="02010600040101010101" pitchFamily="65" charset="-122"/>
              </a:rPr>
              <a:t>-5</a:t>
            </a:r>
            <a:r>
              <a:rPr lang="zh-CN" altLang="en-US" sz="2410" kern="0" dirty="0">
                <a:solidFill>
                  <a:srgbClr val="000000"/>
                </a:solidFill>
                <a:latin typeface="Times New Roman" panose="02020603050405020304" pitchFamily="65" charset="-122"/>
                <a:ea typeface="华文细黑" panose="02010600040101010101" pitchFamily="65" charset="-122"/>
              </a:rPr>
              <a:t> C、质量为1 g的小物块从</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点由静止释放,其运动的</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图像如图乙所示,其中</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点为整条图线的切线斜率最大的位置(图中标出了该切线),忽略物块所受重力。下列说法正确的是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30000"/>
              </a:lnSpc>
              <a:spcBef>
                <a:spcPts val="145"/>
              </a:spcBef>
              <a:buNone/>
            </a:pPr>
            <a:r>
              <a:rPr lang="zh-CN" altLang="en-US" sz="8900" kern="0" spc="857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8070" kern="0" spc="8577"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4" name="图片 3" descr="textimage41.jpeg">
            <a:extLst>
              <a:ext uri="{FF2B5EF4-FFF2-40B4-BE49-F238E27FC236}">
                <a16:creationId xmlns:a16="http://schemas.microsoft.com/office/drawing/2014/main" id="{DB3570A5-EE2D-438F-8D5B-C347B763ED6C}"/>
              </a:ext>
            </a:extLst>
          </p:cNvPr>
          <p:cNvPicPr>
            <a:picLocks noChangeAspect="1"/>
          </p:cNvPicPr>
          <p:nvPr/>
        </p:nvPicPr>
        <p:blipFill>
          <a:blip r:embed="rId3" cstate="print"/>
          <a:stretch>
            <a:fillRect/>
          </a:stretch>
        </p:blipFill>
        <p:spPr>
          <a:xfrm>
            <a:off x="6380898" y="4348938"/>
            <a:ext cx="2090229" cy="2215822"/>
          </a:xfrm>
          <a:prstGeom prst="rect">
            <a:avLst/>
          </a:prstGeom>
        </p:spPr>
      </p:pic>
      <p:pic>
        <p:nvPicPr>
          <p:cNvPr id="5" name="图片 4" descr="textimage42.jpeg">
            <a:extLst>
              <a:ext uri="{FF2B5EF4-FFF2-40B4-BE49-F238E27FC236}">
                <a16:creationId xmlns:a16="http://schemas.microsoft.com/office/drawing/2014/main" id="{C5804A59-1D5E-4956-99F7-9475C7F14066}"/>
              </a:ext>
            </a:extLst>
          </p:cNvPr>
          <p:cNvPicPr>
            <a:picLocks noChangeAspect="1"/>
          </p:cNvPicPr>
          <p:nvPr/>
        </p:nvPicPr>
        <p:blipFill>
          <a:blip r:embed="rId4"/>
          <a:stretch>
            <a:fillRect/>
          </a:stretch>
        </p:blipFill>
        <p:spPr>
          <a:xfrm>
            <a:off x="9108430" y="4205019"/>
            <a:ext cx="2114550" cy="2133600"/>
          </a:xfrm>
          <a:prstGeom prst="rect">
            <a:avLst/>
          </a:prstGeom>
        </p:spPr>
      </p:pic>
      <p:sp>
        <p:nvSpPr>
          <p:cNvPr id="6" name="TextBox 2">
            <a:extLst>
              <a:ext uri="{FF2B5EF4-FFF2-40B4-BE49-F238E27FC236}">
                <a16:creationId xmlns:a16="http://schemas.microsoft.com/office/drawing/2014/main" id="{093CC57C-86BB-41E1-894F-11253B28D924}"/>
              </a:ext>
            </a:extLst>
          </p:cNvPr>
          <p:cNvSpPr txBox="1"/>
          <p:nvPr/>
        </p:nvSpPr>
        <p:spPr>
          <a:xfrm>
            <a:off x="348211" y="4339987"/>
            <a:ext cx="6046160" cy="2232727"/>
          </a:xfrm>
          <a:prstGeom prst="rect">
            <a:avLst/>
          </a:prstGeom>
          <a:noFill/>
        </p:spPr>
        <p:txBody>
          <a:bodyPr wrap="square" lIns="0" tIns="0" rIns="0" bIns="0" rtlCol="0">
            <a:spAutoFit/>
          </a:bodyPr>
          <a:lstStyle/>
          <a:p>
            <a:pPr marL="0" indent="0" eaLnBrk="0" latinLnBrk="1" hangingPunct="0">
              <a:lnSpc>
                <a:spcPct val="120000"/>
              </a:lnSpc>
              <a:spcBef>
                <a:spcPts val="232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A.小物块带负电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=500 V</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C.小物块从</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点到</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点电势能先减少再增加</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点为该中垂线上电场强度最大的点,电</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场强度的大小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=100 N/C</a:t>
            </a:r>
            <a:endParaRPr lang="zh-CN" altLang="en-US" dirty="0"/>
          </a:p>
        </p:txBody>
      </p:sp>
      <p:sp>
        <p:nvSpPr>
          <p:cNvPr id="7" name="文本框 8">
            <a:extLst>
              <a:ext uri="{FF2B5EF4-FFF2-40B4-BE49-F238E27FC236}">
                <a16:creationId xmlns:a16="http://schemas.microsoft.com/office/drawing/2014/main" id="{79E0D7EF-2D34-4C30-9E9A-DE82C9E8AE7E}"/>
              </a:ext>
            </a:extLst>
          </p:cNvPr>
          <p:cNvSpPr txBox="1"/>
          <p:nvPr/>
        </p:nvSpPr>
        <p:spPr>
          <a:xfrm>
            <a:off x="7163684" y="3878322"/>
            <a:ext cx="854924"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4081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根据物块运动的</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图像可知小物块带正电(点拨:若物块带负电,在其运动过程</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中存在加速度为0的时刻,且运动具有周期性),</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图像可知,物块在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的速度分别为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=6 m/s、</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=4 m/s,根据动能定理有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=-500 V,</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图像可知,从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的过程中,物块的速度一直增大,静电力对物块一直做正</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功,物块的电势能一直减小,</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。小物块在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点的加速度最大,</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41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m/s</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 m/s</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受的最大静电力</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=0.001×2 N=0.002 N,此处电场强度大小为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8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387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N/C=</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100 N/C,</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710870" y="1759051"/>
          <a:ext cx="219075" cy="657225"/>
        </p:xfrm>
        <a:graphic>
          <a:graphicData uri="http://schemas.openxmlformats.org/presentationml/2006/ole">
            <mc:AlternateContent xmlns:mc="http://schemas.openxmlformats.org/markup-compatibility/2006">
              <mc:Choice xmlns:v="urn:schemas-microsoft-com:vml" Requires="v">
                <p:oleObj spid="_x0000_s29797" name="Equation" r:id="rId4" imgW="5791200" imgH="17373600" progId="">
                  <p:embed/>
                </p:oleObj>
              </mc:Choice>
              <mc:Fallback>
                <p:oleObj name="Equation" r:id="rId4" imgW="5791200" imgH="17373600" progId="">
                  <p:embed/>
                  <p:pic>
                    <p:nvPicPr>
                      <p:cNvPr id="0" name="图片 29696"/>
                      <p:cNvPicPr>
                        <a:picLocks noChangeAspect="1"/>
                      </p:cNvPicPr>
                      <p:nvPr/>
                    </p:nvPicPr>
                    <p:blipFill>
                      <a:blip r:embed="rId5"/>
                      <a:stretch>
                        <a:fillRect/>
                      </a:stretch>
                    </p:blipFill>
                    <p:spPr>
                      <a:xfrm>
                        <a:off x="7710870" y="175905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139400" y="1902186"/>
          <a:ext cx="266699" cy="380999"/>
        </p:xfrm>
        <a:graphic>
          <a:graphicData uri="http://schemas.openxmlformats.org/presentationml/2006/ole">
            <mc:AlternateContent xmlns:mc="http://schemas.openxmlformats.org/markup-compatibility/2006">
              <mc:Choice xmlns:v="urn:schemas-microsoft-com:vml" Requires="v">
                <p:oleObj spid="_x0000_s29798" name="Equation" r:id="rId6" imgW="7010400" imgH="10058400" progId="">
                  <p:embed/>
                </p:oleObj>
              </mc:Choice>
              <mc:Fallback>
                <p:oleObj name="Equation" r:id="rId6" imgW="7010400" imgH="10058400" progId="">
                  <p:embed/>
                  <p:pic>
                    <p:nvPicPr>
                      <p:cNvPr id="0" name="图片 29697"/>
                      <p:cNvPicPr>
                        <a:picLocks noChangeAspect="1"/>
                      </p:cNvPicPr>
                      <p:nvPr/>
                    </p:nvPicPr>
                    <p:blipFill>
                      <a:blip r:embed="rId7"/>
                      <a:stretch>
                        <a:fillRect/>
                      </a:stretch>
                    </p:blipFill>
                    <p:spPr>
                      <a:xfrm>
                        <a:off x="8139400" y="1902186"/>
                        <a:ext cx="2666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508000" y="1759051"/>
          <a:ext cx="219075" cy="657225"/>
        </p:xfrm>
        <a:graphic>
          <a:graphicData uri="http://schemas.openxmlformats.org/presentationml/2006/ole">
            <mc:AlternateContent xmlns:mc="http://schemas.openxmlformats.org/markup-compatibility/2006">
              <mc:Choice xmlns:v="urn:schemas-microsoft-com:vml" Requires="v">
                <p:oleObj spid="_x0000_s29799" name="Equation" r:id="rId8" imgW="5791200" imgH="17373600" progId="">
                  <p:embed/>
                </p:oleObj>
              </mc:Choice>
              <mc:Fallback>
                <p:oleObj name="Equation" r:id="rId8" imgW="5791200" imgH="17373600" progId="">
                  <p:embed/>
                  <p:pic>
                    <p:nvPicPr>
                      <p:cNvPr id="0" name="图片 29698"/>
                      <p:cNvPicPr>
                        <a:picLocks noChangeAspect="1"/>
                      </p:cNvPicPr>
                      <p:nvPr/>
                    </p:nvPicPr>
                    <p:blipFill>
                      <a:blip r:embed="rId9"/>
                      <a:stretch>
                        <a:fillRect/>
                      </a:stretch>
                    </p:blipFill>
                    <p:spPr>
                      <a:xfrm>
                        <a:off x="8508000" y="175905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936530" y="1902186"/>
          <a:ext cx="266699" cy="380999"/>
        </p:xfrm>
        <a:graphic>
          <a:graphicData uri="http://schemas.openxmlformats.org/presentationml/2006/ole">
            <mc:AlternateContent xmlns:mc="http://schemas.openxmlformats.org/markup-compatibility/2006">
              <mc:Choice xmlns:v="urn:schemas-microsoft-com:vml" Requires="v">
                <p:oleObj spid="_x0000_s29800" name="Equation" r:id="rId10" imgW="7010400" imgH="10058400" progId="">
                  <p:embed/>
                </p:oleObj>
              </mc:Choice>
              <mc:Fallback>
                <p:oleObj name="Equation" r:id="rId10" imgW="7010400" imgH="10058400" progId="">
                  <p:embed/>
                  <p:pic>
                    <p:nvPicPr>
                      <p:cNvPr id="0" name="图片 29699"/>
                      <p:cNvPicPr>
                        <a:picLocks noChangeAspect="1"/>
                      </p:cNvPicPr>
                      <p:nvPr/>
                    </p:nvPicPr>
                    <p:blipFill>
                      <a:blip r:embed="rId11"/>
                      <a:stretch>
                        <a:fillRect/>
                      </a:stretch>
                    </p:blipFill>
                    <p:spPr>
                      <a:xfrm>
                        <a:off x="8936530" y="1902186"/>
                        <a:ext cx="266699"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178986" y="3017184"/>
          <a:ext cx="571500" cy="657225"/>
        </p:xfrm>
        <a:graphic>
          <a:graphicData uri="http://schemas.openxmlformats.org/presentationml/2006/ole">
            <mc:AlternateContent xmlns:mc="http://schemas.openxmlformats.org/markup-compatibility/2006">
              <mc:Choice xmlns:v="urn:schemas-microsoft-com:vml" Requires="v">
                <p:oleObj spid="_x0000_s29801" name="Equation" r:id="rId12" imgW="15240000" imgH="17373600" progId="">
                  <p:embed/>
                </p:oleObj>
              </mc:Choice>
              <mc:Fallback>
                <p:oleObj name="Equation" r:id="rId12" imgW="15240000" imgH="17373600" progId="">
                  <p:embed/>
                  <p:pic>
                    <p:nvPicPr>
                      <p:cNvPr id="0" name="图片 29700"/>
                      <p:cNvPicPr>
                        <a:picLocks noChangeAspect="1"/>
                      </p:cNvPicPr>
                      <p:nvPr/>
                    </p:nvPicPr>
                    <p:blipFill>
                      <a:blip r:embed="rId13"/>
                      <a:stretch>
                        <a:fillRect/>
                      </a:stretch>
                    </p:blipFill>
                    <p:spPr>
                      <a:xfrm>
                        <a:off x="9178986" y="3017184"/>
                        <a:ext cx="5715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539974" y="3750841"/>
          <a:ext cx="380999" cy="714374"/>
        </p:xfrm>
        <a:graphic>
          <a:graphicData uri="http://schemas.openxmlformats.org/presentationml/2006/ole">
            <mc:AlternateContent xmlns:mc="http://schemas.openxmlformats.org/markup-compatibility/2006">
              <mc:Choice xmlns:v="urn:schemas-microsoft-com:vml" Requires="v">
                <p:oleObj spid="_x0000_s29802" name="Equation" r:id="rId14" imgW="10058400" imgH="18897600" progId="">
                  <p:embed/>
                </p:oleObj>
              </mc:Choice>
              <mc:Fallback>
                <p:oleObj name="Equation" r:id="rId14" imgW="10058400" imgH="18897600" progId="">
                  <p:embed/>
                  <p:pic>
                    <p:nvPicPr>
                      <p:cNvPr id="0" name="图片 29701"/>
                      <p:cNvPicPr>
                        <a:picLocks noChangeAspect="1"/>
                      </p:cNvPicPr>
                      <p:nvPr/>
                    </p:nvPicPr>
                    <p:blipFill>
                      <a:blip r:embed="rId15"/>
                      <a:stretch>
                        <a:fillRect/>
                      </a:stretch>
                    </p:blipFill>
                    <p:spPr>
                      <a:xfrm>
                        <a:off x="9539974" y="3750841"/>
                        <a:ext cx="380999" cy="7143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116407" y="3750953"/>
          <a:ext cx="876300" cy="657225"/>
        </p:xfrm>
        <a:graphic>
          <a:graphicData uri="http://schemas.openxmlformats.org/presentationml/2006/ole">
            <mc:AlternateContent xmlns:mc="http://schemas.openxmlformats.org/markup-compatibility/2006">
              <mc:Choice xmlns:v="urn:schemas-microsoft-com:vml" Requires="v">
                <p:oleObj spid="_x0000_s29803" name="Equation" r:id="rId16" imgW="23164800" imgH="17373600" progId="">
                  <p:embed/>
                </p:oleObj>
              </mc:Choice>
              <mc:Fallback>
                <p:oleObj name="Equation" r:id="rId16" imgW="23164800" imgH="17373600" progId="">
                  <p:embed/>
                  <p:pic>
                    <p:nvPicPr>
                      <p:cNvPr id="0" name="图片 29702"/>
                      <p:cNvPicPr>
                        <a:picLocks noChangeAspect="1"/>
                      </p:cNvPicPr>
                      <p:nvPr/>
                    </p:nvPicPr>
                    <p:blipFill>
                      <a:blip r:embed="rId17"/>
                      <a:stretch>
                        <a:fillRect/>
                      </a:stretch>
                    </p:blipFill>
                    <p:spPr>
                      <a:xfrm>
                        <a:off x="10116407" y="3750953"/>
                        <a:ext cx="876300" cy="657225"/>
                      </a:xfrm>
                      <a:prstGeom prst="rect">
                        <a:avLst/>
                      </a:prstGeom>
                      <a:noFill/>
                      <a:ln w="9525">
                        <a:noFill/>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055551"/>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2.</a:t>
            </a:r>
            <a:r>
              <a:rPr lang="zh-CN" altLang="en-US" sz="2410" b="1"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φ</a:t>
            </a:r>
            <a:r>
              <a:rPr lang="zh-CN" altLang="en-US" sz="241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a:t>
            </a:r>
            <a:r>
              <a:rPr lang="zh-CN" altLang="en-US" sz="2410" b="1"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x</a:t>
            </a:r>
            <a:r>
              <a:rPr lang="zh-CN" altLang="en-US" sz="241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图像</a:t>
            </a:r>
            <a:endParaRPr lang="en-US" altLang="zh-CN" sz="241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eaLnBrk="0" latinLnBrk="1" hangingPunct="0">
              <a:lnSpc>
                <a:spcPct val="150000"/>
              </a:lnSpc>
              <a:spcBef>
                <a:spcPts val="4225"/>
              </a:spcBef>
            </a:pPr>
            <a:endPar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eaLnBrk="0" latinLnBrk="1" hangingPunct="0">
              <a:lnSpc>
                <a:spcPct val="150000"/>
              </a:lnSpc>
              <a:spcBef>
                <a:spcPts val="4225"/>
              </a:spcBef>
            </a:pPr>
            <a:endParaRPr lang="zh-CN" altLang="en-US" sz="280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a:p>
            <a:pPr marL="0" indent="0" eaLnBrk="0" latinLnBrk="1" hangingPunct="0">
              <a:lnSpc>
                <a:spcPct val="150000"/>
              </a:lnSpc>
              <a:spcBef>
                <a:spcPts val="422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(1)描述电势随位移变化的规律,从图像中可以直接判断各点电势的高低。</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(2)根据电势的高低变化情况可以判断电场强度的方向,并可根据</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qφ</a:t>
            </a:r>
            <a:r>
              <a:rPr lang="zh-CN" altLang="en-US" sz="2410" kern="0" dirty="0">
                <a:solidFill>
                  <a:srgbClr val="000000"/>
                </a:solidFill>
                <a:latin typeface="Times New Roman" panose="02020603050405020304" pitchFamily="65" charset="-122"/>
                <a:ea typeface="华文细黑" panose="02010600040101010101" pitchFamily="65" charset="-122"/>
              </a:rPr>
              <a:t>结合电荷的电</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性分析电荷移动时电势能的变化。</a:t>
            </a:r>
            <a:endParaRPr lang="zh-CN" altLang="en-US" dirty="0"/>
          </a:p>
        </p:txBody>
      </p:sp>
      <p:pic>
        <p:nvPicPr>
          <p:cNvPr id="3" name="图片 3" descr="textimage43.jpeg"/>
          <p:cNvPicPr>
            <a:picLocks noChangeAspect="1"/>
          </p:cNvPicPr>
          <p:nvPr/>
        </p:nvPicPr>
        <p:blipFill>
          <a:blip r:embed="rId4">
            <a:duotone>
              <a:schemeClr val="accent5">
                <a:shade val="45000"/>
                <a:satMod val="135000"/>
              </a:schemeClr>
              <a:prstClr val="white"/>
            </a:duotone>
          </a:blip>
          <a:stretch>
            <a:fillRect/>
          </a:stretch>
        </p:blipFill>
        <p:spPr>
          <a:xfrm>
            <a:off x="2147472" y="374180"/>
            <a:ext cx="6295881" cy="3311415"/>
          </a:xfrm>
          <a:prstGeom prst="rect">
            <a:avLst/>
          </a:prstGeom>
        </p:spPr>
      </p:pic>
      <p:sp>
        <p:nvSpPr>
          <p:cNvPr id="4" name="TextBox 2"/>
          <p:cNvSpPr txBox="1"/>
          <p:nvPr/>
        </p:nvSpPr>
        <p:spPr>
          <a:xfrm>
            <a:off x="468000" y="5435536"/>
            <a:ext cx="11831400" cy="6806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(3)根据</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985" kern="0" spc="-73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得</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350" kern="0" spc="47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FF0000"/>
                </a:solidFill>
                <a:latin typeface="Times New Roman" panose="02020603050405020304" pitchFamily="65" charset="-122"/>
                <a:ea typeface="华文细黑" panose="02010600040101010101" pitchFamily="65" charset="-122"/>
              </a:rPr>
              <a:t>φ</a:t>
            </a:r>
            <a:r>
              <a:rPr lang="zh-CN" altLang="en-US" sz="2410" u="sng" kern="0" dirty="0">
                <a:solidFill>
                  <a:srgbClr val="FF0000"/>
                </a:solidFill>
                <a:latin typeface="Times New Roman" panose="02020603050405020304" pitchFamily="65" charset="-122"/>
                <a:ea typeface="华文细黑" panose="02010600040101010101" pitchFamily="65" charset="-122"/>
              </a:rPr>
              <a:t>-</a:t>
            </a:r>
            <a:r>
              <a:rPr lang="zh-CN" altLang="en-US" sz="2410" i="1" u="sng" kern="0" dirty="0">
                <a:solidFill>
                  <a:srgbClr val="FF0000"/>
                </a:solidFill>
                <a:latin typeface="Times New Roman" panose="02020603050405020304" pitchFamily="65" charset="-122"/>
                <a:ea typeface="华文细黑" panose="02010600040101010101" pitchFamily="65" charset="-122"/>
              </a:rPr>
              <a:t>x</a:t>
            </a:r>
            <a:r>
              <a:rPr lang="zh-CN" altLang="en-US" sz="2410" u="sng" kern="0" dirty="0">
                <a:solidFill>
                  <a:srgbClr val="FF0000"/>
                </a:solidFill>
                <a:latin typeface="Times New Roman" panose="02020603050405020304" pitchFamily="65" charset="-122"/>
                <a:ea typeface="华文细黑" panose="02010600040101010101" pitchFamily="65" charset="-122"/>
              </a:rPr>
              <a:t>图线切线的斜率反映电场强度</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1796291" y="5569295"/>
          <a:ext cx="285750" cy="657224"/>
        </p:xfrm>
        <a:graphic>
          <a:graphicData uri="http://schemas.openxmlformats.org/presentationml/2006/ole">
            <mc:AlternateContent xmlns:mc="http://schemas.openxmlformats.org/markup-compatibility/2006">
              <mc:Choice xmlns:v="urn:schemas-microsoft-com:vml" Requires="v">
                <p:oleObj spid="_x0000_s30753" name="Equation" r:id="rId5" imgW="7620000" imgH="17373600" progId="">
                  <p:embed/>
                </p:oleObj>
              </mc:Choice>
              <mc:Fallback>
                <p:oleObj name="Equation" r:id="rId5" imgW="7620000" imgH="17373600" progId="">
                  <p:embed/>
                  <p:pic>
                    <p:nvPicPr>
                      <p:cNvPr id="0" name="图片 30720"/>
                      <p:cNvPicPr>
                        <a:picLocks noChangeAspect="1"/>
                      </p:cNvPicPr>
                      <p:nvPr/>
                    </p:nvPicPr>
                    <p:blipFill>
                      <a:blip r:embed="rId6"/>
                      <a:stretch>
                        <a:fillRect/>
                      </a:stretch>
                    </p:blipFill>
                    <p:spPr>
                      <a:xfrm>
                        <a:off x="1796291" y="5569295"/>
                        <a:ext cx="2857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47531" y="5549596"/>
          <a:ext cx="485775" cy="733425"/>
        </p:xfrm>
        <a:graphic>
          <a:graphicData uri="http://schemas.openxmlformats.org/presentationml/2006/ole">
            <mc:AlternateContent xmlns:mc="http://schemas.openxmlformats.org/markup-compatibility/2006">
              <mc:Choice xmlns:v="urn:schemas-microsoft-com:vml" Requires="v">
                <p:oleObj spid="_x0000_s30754" name="Equation" r:id="rId7" imgW="12801600" imgH="19507200" progId="">
                  <p:embed/>
                </p:oleObj>
              </mc:Choice>
              <mc:Fallback>
                <p:oleObj name="Equation" r:id="rId7" imgW="12801600" imgH="19507200" progId="">
                  <p:embed/>
                  <p:pic>
                    <p:nvPicPr>
                      <p:cNvPr id="0" name="图片 30721"/>
                      <p:cNvPicPr>
                        <a:picLocks noChangeAspect="1"/>
                      </p:cNvPicPr>
                      <p:nvPr/>
                    </p:nvPicPr>
                    <p:blipFill>
                      <a:blip r:embed="rId8"/>
                      <a:stretch>
                        <a:fillRect/>
                      </a:stretch>
                    </p:blipFill>
                    <p:spPr>
                      <a:xfrm>
                        <a:off x="2747531" y="5549596"/>
                        <a:ext cx="485775" cy="733425"/>
                      </a:xfrm>
                      <a:prstGeom prst="rect">
                        <a:avLst/>
                      </a:prstGeom>
                      <a:noFill/>
                      <a:ln w="9525">
                        <a:noFill/>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31222"/>
            <a:ext cx="11700188" cy="2166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轴上有两个不等量点电荷</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,两点电荷连线上各点电势随位置坐标变化的</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图像如图所示,图线与</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2410" kern="0" dirty="0">
                <a:solidFill>
                  <a:srgbClr val="000000"/>
                </a:solidFill>
                <a:latin typeface="Times New Roman" panose="02020603050405020304" pitchFamily="65" charset="-122"/>
                <a:ea typeface="华文细黑" panose="02010600040101010101" pitchFamily="65" charset="-122"/>
              </a:rPr>
              <a:t>轴正交,交点处的纵坐标为</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轴上关于原点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对称的两个点。正电子的质量为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,取无穷远处电势为0。下列说法正确的是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带异种电荷</a:t>
            </a:r>
            <a:endParaRPr lang="zh-CN" altLang="en-US" dirty="0"/>
          </a:p>
        </p:txBody>
      </p:sp>
      <p:pic>
        <p:nvPicPr>
          <p:cNvPr id="3" name="图片 3" descr="textimage44.jpeg"/>
          <p:cNvPicPr>
            <a:picLocks noChangeAspect="1"/>
          </p:cNvPicPr>
          <p:nvPr/>
        </p:nvPicPr>
        <p:blipFill>
          <a:blip r:embed="rId4"/>
          <a:stretch>
            <a:fillRect/>
          </a:stretch>
        </p:blipFill>
        <p:spPr>
          <a:xfrm>
            <a:off x="4427910" y="4344455"/>
            <a:ext cx="3024336" cy="2376987"/>
          </a:xfrm>
          <a:prstGeom prst="rect">
            <a:avLst/>
          </a:prstGeom>
        </p:spPr>
      </p:pic>
      <p:sp>
        <p:nvSpPr>
          <p:cNvPr id="4" name="TextBox 2"/>
          <p:cNvSpPr txBox="1"/>
          <p:nvPr/>
        </p:nvSpPr>
        <p:spPr>
          <a:xfrm>
            <a:off x="458047" y="2404828"/>
            <a:ext cx="11831400" cy="24370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B.两电荷电荷量之比</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=1∶2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C.将一正电子从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点由静止释放,若经过</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点时速度大小为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点的电势</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83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D.将一正电子从</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点由静止释放,则静电力先做正功后做负功,正电子经过</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点后可以到</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达</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600823731"/>
              </p:ext>
            </p:extLst>
          </p:nvPr>
        </p:nvGraphicFramePr>
        <p:xfrm>
          <a:off x="10764614" y="3072606"/>
          <a:ext cx="514350" cy="695325"/>
        </p:xfrm>
        <a:graphic>
          <a:graphicData uri="http://schemas.openxmlformats.org/presentationml/2006/ole">
            <mc:AlternateContent xmlns:mc="http://schemas.openxmlformats.org/markup-compatibility/2006">
              <mc:Choice xmlns:v="urn:schemas-microsoft-com:vml" Requires="v">
                <p:oleObj spid="_x0000_s31762" name="Equation" r:id="rId5" imgW="13716000" imgH="18288000" progId="">
                  <p:embed/>
                </p:oleObj>
              </mc:Choice>
              <mc:Fallback>
                <p:oleObj name="Equation" r:id="rId5" imgW="13716000" imgH="18288000" progId="">
                  <p:embed/>
                  <p:pic>
                    <p:nvPicPr>
                      <p:cNvPr id="0" name="图片 31744"/>
                      <p:cNvPicPr>
                        <a:picLocks noChangeAspect="1"/>
                      </p:cNvPicPr>
                      <p:nvPr/>
                    </p:nvPicPr>
                    <p:blipFill>
                      <a:blip r:embed="rId6"/>
                      <a:stretch>
                        <a:fillRect/>
                      </a:stretch>
                    </p:blipFill>
                    <p:spPr>
                      <a:xfrm>
                        <a:off x="10764614" y="3072606"/>
                        <a:ext cx="514350" cy="695325"/>
                      </a:xfrm>
                      <a:prstGeom prst="rect">
                        <a:avLst/>
                      </a:prstGeom>
                      <a:noFill/>
                      <a:ln w="9525">
                        <a:noFill/>
                      </a:ln>
                    </p:spPr>
                  </p:pic>
                </p:oleObj>
              </mc:Fallback>
            </mc:AlternateContent>
          </a:graphicData>
        </a:graphic>
      </p:graphicFrame>
      <p:sp>
        <p:nvSpPr>
          <p:cNvPr id="6" name="文本框 8"/>
          <p:cNvSpPr txBox="1"/>
          <p:nvPr/>
        </p:nvSpPr>
        <p:spPr>
          <a:xfrm>
            <a:off x="10188550" y="1446436"/>
            <a:ext cx="576064"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7332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由题图可知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轴上的-</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与2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之间的电势都大于0,则两个点电荷一定都是正电荷,</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=0处图线切线的斜率为0,则该点处的电场强度为0,有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315" kern="0" spc="-69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k</a:t>
            </a:r>
            <a:r>
              <a:rPr lang="zh-CN" altLang="en-US" sz="3315" kern="0" spc="268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=1∶4,</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。将一正电子从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点由静止释放,该正电子运动到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点时,根据动能定理</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31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1765" kern="0" spc="78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83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。将一正电子从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点由静止释放,初动能为0,由于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的电势高于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点的电势,正电子在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点的电势能大于在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点的电势能,根据能量守恒可知,</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正电子不可能到达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086836" y="1292307"/>
          <a:ext cx="333375" cy="723900"/>
        </p:xfrm>
        <a:graphic>
          <a:graphicData uri="http://schemas.openxmlformats.org/presentationml/2006/ole">
            <mc:AlternateContent xmlns:mc="http://schemas.openxmlformats.org/markup-compatibility/2006">
              <mc:Choice xmlns:v="urn:schemas-microsoft-com:vml" Requires="v">
                <p:oleObj spid="_x0000_s32841" name="Equation" r:id="rId4" imgW="8839200" imgH="19202400" progId="">
                  <p:embed/>
                </p:oleObj>
              </mc:Choice>
              <mc:Fallback>
                <p:oleObj name="Equation" r:id="rId4" imgW="8839200" imgH="19202400" progId="">
                  <p:embed/>
                  <p:pic>
                    <p:nvPicPr>
                      <p:cNvPr id="0" name="图片 32768"/>
                      <p:cNvPicPr>
                        <a:picLocks noChangeAspect="1"/>
                      </p:cNvPicPr>
                      <p:nvPr/>
                    </p:nvPicPr>
                    <p:blipFill>
                      <a:blip r:embed="rId5"/>
                      <a:stretch>
                        <a:fillRect/>
                      </a:stretch>
                    </p:blipFill>
                    <p:spPr>
                      <a:xfrm>
                        <a:off x="9086836" y="1292307"/>
                        <a:ext cx="33337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27424" y="1292307"/>
          <a:ext cx="762000" cy="723900"/>
        </p:xfrm>
        <a:graphic>
          <a:graphicData uri="http://schemas.openxmlformats.org/presentationml/2006/ole">
            <mc:AlternateContent xmlns:mc="http://schemas.openxmlformats.org/markup-compatibility/2006">
              <mc:Choice xmlns:v="urn:schemas-microsoft-com:vml" Requires="v">
                <p:oleObj spid="_x0000_s32842" name="Equation" r:id="rId6" imgW="20116800" imgH="19202400" progId="">
                  <p:embed/>
                </p:oleObj>
              </mc:Choice>
              <mc:Fallback>
                <p:oleObj name="Equation" r:id="rId6" imgW="20116800" imgH="19202400" progId="">
                  <p:embed/>
                  <p:pic>
                    <p:nvPicPr>
                      <p:cNvPr id="0" name="图片 32769"/>
                      <p:cNvPicPr>
                        <a:picLocks noChangeAspect="1"/>
                      </p:cNvPicPr>
                      <p:nvPr/>
                    </p:nvPicPr>
                    <p:blipFill>
                      <a:blip r:embed="rId7"/>
                      <a:stretch>
                        <a:fillRect/>
                      </a:stretch>
                    </p:blipFill>
                    <p:spPr>
                      <a:xfrm>
                        <a:off x="9727424" y="1292307"/>
                        <a:ext cx="76200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893864" y="2586689"/>
          <a:ext cx="219075" cy="657225"/>
        </p:xfrm>
        <a:graphic>
          <a:graphicData uri="http://schemas.openxmlformats.org/presentationml/2006/ole">
            <mc:AlternateContent xmlns:mc="http://schemas.openxmlformats.org/markup-compatibility/2006">
              <mc:Choice xmlns:v="urn:schemas-microsoft-com:vml" Requires="v">
                <p:oleObj spid="_x0000_s32843" name="Equation" r:id="rId8" imgW="5791200" imgH="17373600" progId="">
                  <p:embed/>
                </p:oleObj>
              </mc:Choice>
              <mc:Fallback>
                <p:oleObj name="Equation" r:id="rId8" imgW="5791200" imgH="17373600" progId="">
                  <p:embed/>
                  <p:pic>
                    <p:nvPicPr>
                      <p:cNvPr id="0" name="图片 32770"/>
                      <p:cNvPicPr>
                        <a:picLocks noChangeAspect="1"/>
                      </p:cNvPicPr>
                      <p:nvPr/>
                    </p:nvPicPr>
                    <p:blipFill>
                      <a:blip r:embed="rId9"/>
                      <a:stretch>
                        <a:fillRect/>
                      </a:stretch>
                    </p:blipFill>
                    <p:spPr>
                      <a:xfrm>
                        <a:off x="1893864" y="2586689"/>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322393" y="2729824"/>
          <a:ext cx="323850" cy="381000"/>
        </p:xfrm>
        <a:graphic>
          <a:graphicData uri="http://schemas.openxmlformats.org/presentationml/2006/ole">
            <mc:AlternateContent xmlns:mc="http://schemas.openxmlformats.org/markup-compatibility/2006">
              <mc:Choice xmlns:v="urn:schemas-microsoft-com:vml" Requires="v">
                <p:oleObj spid="_x0000_s32844" name="Equation" r:id="rId10" imgW="8534400" imgH="10058400" progId="">
                  <p:embed/>
                </p:oleObj>
              </mc:Choice>
              <mc:Fallback>
                <p:oleObj name="Equation" r:id="rId10" imgW="8534400" imgH="10058400" progId="">
                  <p:embed/>
                  <p:pic>
                    <p:nvPicPr>
                      <p:cNvPr id="0" name="图片 32771"/>
                      <p:cNvPicPr>
                        <a:picLocks noChangeAspect="1"/>
                      </p:cNvPicPr>
                      <p:nvPr/>
                    </p:nvPicPr>
                    <p:blipFill>
                      <a:blip r:embed="rId11"/>
                      <a:stretch>
                        <a:fillRect/>
                      </a:stretch>
                    </p:blipFill>
                    <p:spPr>
                      <a:xfrm>
                        <a:off x="2322393" y="2729824"/>
                        <a:ext cx="32385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573663" y="2548849"/>
          <a:ext cx="514349" cy="695324"/>
        </p:xfrm>
        <a:graphic>
          <a:graphicData uri="http://schemas.openxmlformats.org/presentationml/2006/ole">
            <mc:AlternateContent xmlns:mc="http://schemas.openxmlformats.org/markup-compatibility/2006">
              <mc:Choice xmlns:v="urn:schemas-microsoft-com:vml" Requires="v">
                <p:oleObj spid="_x0000_s32845" name="Equation" r:id="rId12" imgW="13716000" imgH="18288000" progId="">
                  <p:embed/>
                </p:oleObj>
              </mc:Choice>
              <mc:Fallback>
                <p:oleObj name="Equation" r:id="rId12" imgW="13716000" imgH="18288000" progId="">
                  <p:embed/>
                  <p:pic>
                    <p:nvPicPr>
                      <p:cNvPr id="0" name="图片 32772"/>
                      <p:cNvPicPr>
                        <a:picLocks noChangeAspect="1"/>
                      </p:cNvPicPr>
                      <p:nvPr/>
                    </p:nvPicPr>
                    <p:blipFill>
                      <a:blip r:embed="rId13"/>
                      <a:stretch>
                        <a:fillRect/>
                      </a:stretch>
                    </p:blipFill>
                    <p:spPr>
                      <a:xfrm>
                        <a:off x="3573663" y="2548849"/>
                        <a:ext cx="514349" cy="695324"/>
                      </a:xfrm>
                      <a:prstGeom prst="rect">
                        <a:avLst/>
                      </a:prstGeom>
                      <a:noFill/>
                      <a:ln w="9525">
                        <a:noFill/>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24915"/>
            <a:ext cx="11831400" cy="5599610"/>
          </a:xfrm>
          <a:prstGeom prst="rect">
            <a:avLst/>
          </a:prstGeom>
          <a:noFill/>
        </p:spPr>
        <p:txBody>
          <a:bodyPr wrap="square" lIns="0" tIns="0" rIns="0" bIns="0" rtlCol="0">
            <a:spAutoFit/>
          </a:bodyPr>
          <a:lstStyle/>
          <a:p>
            <a:pPr eaLnBrk="0" latinLnBrk="1" hangingPunct="0">
              <a:lnSpc>
                <a:spcPct val="150000"/>
              </a:lnSpc>
              <a:spcBef>
                <a:spcPts val="3405"/>
              </a:spcBef>
            </a:pP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3.</a:t>
            </a:r>
            <a:r>
              <a:rPr lang="zh-CN" altLang="en-US" sz="2410" b="1"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b="1"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图像</a:t>
            </a: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pitchFamily="65" charset="-122"/>
                <a:ea typeface="华文细黑" panose="02010600040101010101" pitchFamily="65" charset="-122"/>
              </a:rPr>
              <a:t>(1)描述电场强度随位移变化的规律。</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(2)电场强度</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的正负表示电场强度的方向。</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&gt;0表示电场强度沿正方向;</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&lt;0表示电场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强度沿负方向。</a:t>
            </a:r>
            <a:endParaRPr lang="zh-CN" altLang="en-US" dirty="0"/>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(3)</a:t>
            </a:r>
            <a:r>
              <a:rPr lang="zh-CN" altLang="en-US" sz="2410" u="sng" kern="0" dirty="0">
                <a:solidFill>
                  <a:srgbClr val="FF0000"/>
                </a:solidFill>
                <a:latin typeface="Times New Roman" panose="02020603050405020304" pitchFamily="65" charset="-122"/>
                <a:ea typeface="华文细黑" panose="02010600040101010101" pitchFamily="65" charset="-122"/>
              </a:rPr>
              <a:t>图线与</a:t>
            </a:r>
            <a:r>
              <a:rPr lang="zh-CN" altLang="en-US" sz="2410" i="1" u="sng" kern="0" dirty="0">
                <a:solidFill>
                  <a:srgbClr val="FF0000"/>
                </a:solidFill>
                <a:latin typeface="Times New Roman" panose="02020603050405020304" pitchFamily="65" charset="-122"/>
                <a:ea typeface="华文细黑" panose="02010600040101010101" pitchFamily="65" charset="-122"/>
              </a:rPr>
              <a:t>x</a:t>
            </a:r>
            <a:r>
              <a:rPr lang="zh-CN" altLang="en-US" sz="2410" u="sng" kern="0" dirty="0">
                <a:solidFill>
                  <a:srgbClr val="FF0000"/>
                </a:solidFill>
                <a:latin typeface="Times New Roman" panose="02020603050405020304" pitchFamily="65" charset="-122"/>
                <a:ea typeface="华文细黑" panose="02010600040101010101" pitchFamily="65" charset="-122"/>
              </a:rPr>
              <a:t>轴围成的“面积”表示电势差</a:t>
            </a:r>
            <a:r>
              <a:rPr lang="zh-CN" altLang="en-US" sz="2410" kern="0" dirty="0">
                <a:solidFill>
                  <a:srgbClr val="000000"/>
                </a:solidFill>
                <a:latin typeface="Times New Roman" panose="02020603050405020304" pitchFamily="65" charset="-122"/>
                <a:ea typeface="华文细黑" panose="02010600040101010101" pitchFamily="65" charset="-122"/>
              </a:rPr>
              <a:t>,“面积”大小表示电势差大小,“面积”的</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正负表示始末两点电势的高低。</a:t>
            </a:r>
            <a:endParaRPr lang="zh-CN" altLang="en-US" dirty="0"/>
          </a:p>
        </p:txBody>
      </p:sp>
      <p:pic>
        <p:nvPicPr>
          <p:cNvPr id="3" name="图片 3" descr="textimage45.jpeg"/>
          <p:cNvPicPr>
            <a:picLocks noChangeAspect="1"/>
          </p:cNvPicPr>
          <p:nvPr/>
        </p:nvPicPr>
        <p:blipFill>
          <a:blip r:embed="rId3">
            <a:duotone>
              <a:schemeClr val="accent5">
                <a:shade val="45000"/>
                <a:satMod val="135000"/>
              </a:schemeClr>
              <a:prstClr val="white"/>
            </a:duotone>
          </a:blip>
          <a:stretch>
            <a:fillRect/>
          </a:stretch>
        </p:blipFill>
        <p:spPr>
          <a:xfrm>
            <a:off x="3116894" y="395933"/>
            <a:ext cx="5934399" cy="248958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520750" cy="3061031"/>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如图甲所示,电荷均匀分布的固定绝缘细圆环,圆心为</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,轴线上的电场强度如图乙所示。现有一带正电粒子,以大小为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的初速度沿轴线仅在静电力作用下由</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点,</a:t>
            </a:r>
            <a:r>
              <a:rPr lang="zh-CN" altLang="en-US" sz="2410" i="1" kern="0" dirty="0">
                <a:solidFill>
                  <a:srgbClr val="000000"/>
                </a:solidFill>
                <a:latin typeface="Times New Roman" panose="02020603050405020304" pitchFamily="65" charset="-122"/>
                <a:ea typeface="华文细黑" panose="02010600040101010101" pitchFamily="65" charset="-122"/>
              </a:rPr>
              <a:t>OP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OQ</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。以</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轴的正方向为电场强度的正方向,则</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30000"/>
              </a:lnSpc>
              <a:spcBef>
                <a:spcPts val="145"/>
              </a:spcBef>
              <a:buNone/>
            </a:pPr>
            <a:r>
              <a:rPr lang="zh-CN" altLang="en-US" sz="8555" kern="0" spc="1086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8735" kern="0" spc="11512"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5" name="组合 4"/>
          <p:cNvGrpSpPr/>
          <p:nvPr/>
        </p:nvGrpSpPr>
        <p:grpSpPr>
          <a:xfrm>
            <a:off x="7380238" y="2196133"/>
            <a:ext cx="4608512" cy="1711178"/>
            <a:chOff x="468000" y="3646155"/>
            <a:chExt cx="5650725" cy="2305050"/>
          </a:xfrm>
        </p:grpSpPr>
        <p:pic>
          <p:nvPicPr>
            <p:cNvPr id="3" name="图片 3" descr="textimage46.jpeg"/>
            <p:cNvPicPr>
              <a:picLocks noChangeAspect="1"/>
            </p:cNvPicPr>
            <p:nvPr/>
          </p:nvPicPr>
          <p:blipFill>
            <a:blip r:embed="rId4" cstate="print"/>
            <a:stretch>
              <a:fillRect/>
            </a:stretch>
          </p:blipFill>
          <p:spPr>
            <a:xfrm>
              <a:off x="468000" y="3669968"/>
              <a:ext cx="2466975" cy="2257425"/>
            </a:xfrm>
            <a:prstGeom prst="rect">
              <a:avLst/>
            </a:prstGeom>
          </p:spPr>
        </p:pic>
        <p:pic>
          <p:nvPicPr>
            <p:cNvPr id="4" name="图片 4" descr="textimage47.jpeg"/>
            <p:cNvPicPr>
              <a:picLocks noChangeAspect="1"/>
            </p:cNvPicPr>
            <p:nvPr/>
          </p:nvPicPr>
          <p:blipFill>
            <a:blip r:embed="rId5" cstate="print"/>
            <a:stretch>
              <a:fillRect/>
            </a:stretch>
          </p:blipFill>
          <p:spPr>
            <a:xfrm>
              <a:off x="3546975" y="3646155"/>
              <a:ext cx="2571750" cy="2305050"/>
            </a:xfrm>
            <a:prstGeom prst="rect">
              <a:avLst/>
            </a:prstGeom>
          </p:spPr>
        </p:pic>
      </p:grpSp>
      <p:sp>
        <p:nvSpPr>
          <p:cNvPr id="6" name="TextBox 2"/>
          <p:cNvSpPr txBox="1"/>
          <p:nvPr/>
        </p:nvSpPr>
        <p:spPr>
          <a:xfrm>
            <a:off x="312675" y="1655132"/>
            <a:ext cx="8003667" cy="1926681"/>
          </a:xfrm>
          <a:prstGeom prst="rect">
            <a:avLst/>
          </a:prstGeom>
          <a:noFill/>
        </p:spPr>
        <p:txBody>
          <a:bodyPr wrap="square" lIns="0" tIns="0" rIns="0" bIns="0" rtlCol="0">
            <a:spAutoFit/>
          </a:bodyPr>
          <a:lstStyle/>
          <a:p>
            <a:pPr marL="0" indent="0" eaLnBrk="0" latinLnBrk="1" hangingPunct="0">
              <a:lnSpc>
                <a:spcPct val="130000"/>
              </a:lnSpc>
              <a:spcBef>
                <a:spcPts val="226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A.细圆环带负电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OP</a:t>
            </a:r>
            <a:r>
              <a:rPr lang="zh-CN" altLang="en-US" sz="2410" kern="0" dirty="0">
                <a:solidFill>
                  <a:srgbClr val="000000"/>
                </a:solidFill>
                <a:latin typeface="Times New Roman" panose="02020603050405020304" pitchFamily="65" charset="-122"/>
                <a:ea typeface="华文细黑" panose="02010600040101010101" pitchFamily="65" charset="-122"/>
              </a:rPr>
              <a:t>小于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两点间的电势差</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OQ</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C.该粒子将会在</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两点间做往复运动</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D.该粒子由</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点的过程,电势能先增加后减少</a:t>
            </a:r>
            <a:endParaRPr lang="zh-CN" altLang="en-US" dirty="0"/>
          </a:p>
        </p:txBody>
      </p:sp>
      <p:sp>
        <p:nvSpPr>
          <p:cNvPr id="7" name="文本框 8"/>
          <p:cNvSpPr txBox="1"/>
          <p:nvPr/>
        </p:nvSpPr>
        <p:spPr>
          <a:xfrm>
            <a:off x="7809251" y="1275042"/>
            <a:ext cx="1324832"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8" name="TextBox 2">
            <a:extLst>
              <a:ext uri="{FF2B5EF4-FFF2-40B4-BE49-F238E27FC236}">
                <a16:creationId xmlns:a16="http://schemas.microsoft.com/office/drawing/2014/main" id="{05BEB546-BFFF-427B-B1CC-0F2B6F5D9EFC}"/>
              </a:ext>
            </a:extLst>
          </p:cNvPr>
          <p:cNvSpPr txBox="1"/>
          <p:nvPr/>
        </p:nvSpPr>
        <p:spPr>
          <a:xfrm>
            <a:off x="251446" y="3907311"/>
            <a:ext cx="11831400" cy="275331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轴正方向为电场强度正方向,结合题图乙可知,细圆环带正电,</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。根据对称性结合</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两点间的电势差</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等于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两点间的电势差</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图线与坐标轴围成的“面积”表示电势差),</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。根据对称性结合</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qU</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,可知粒子到达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点时的速度大小为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(点拨:粒子从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,根据题图乙可知静电力做功为0,在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两点的动能相等),粒子不会在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两点间做往复运动,</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。该粒子由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点的过程,静电力先做负功,后做正功,则电势能先增加后减少,</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9" name="对象 8">
            <a:extLst>
              <a:ext uri="{FF2B5EF4-FFF2-40B4-BE49-F238E27FC236}">
                <a16:creationId xmlns:a16="http://schemas.microsoft.com/office/drawing/2014/main" id="{7CE19A57-9C05-409C-A61B-84F1C7A5ACE7}"/>
              </a:ext>
            </a:extLst>
          </p:cNvPr>
          <p:cNvGraphicFramePr>
            <a:graphicFrameLocks noChangeAspect="1"/>
          </p:cNvGraphicFramePr>
          <p:nvPr>
            <p:extLst>
              <p:ext uri="{D42A27DB-BD31-4B8C-83A1-F6EECF244321}">
                <p14:modId xmlns:p14="http://schemas.microsoft.com/office/powerpoint/2010/main" val="3696244533"/>
              </p:ext>
            </p:extLst>
          </p:nvPr>
        </p:nvGraphicFramePr>
        <p:xfrm>
          <a:off x="9467940" y="4735364"/>
          <a:ext cx="219075" cy="657225"/>
        </p:xfrm>
        <a:graphic>
          <a:graphicData uri="http://schemas.openxmlformats.org/presentationml/2006/ole">
            <mc:AlternateContent xmlns:mc="http://schemas.openxmlformats.org/markup-compatibility/2006">
              <mc:Choice xmlns:v="urn:schemas-microsoft-com:vml" Requires="v">
                <p:oleObj spid="_x0000_s57353" name="Equation" r:id="rId6" imgW="5791200" imgH="17373600" progId="">
                  <p:embed/>
                </p:oleObj>
              </mc:Choice>
              <mc:Fallback>
                <p:oleObj name="Equation" r:id="rId6" imgW="5791200" imgH="17373600" progId="">
                  <p:embed/>
                  <p:pic>
                    <p:nvPicPr>
                      <p:cNvPr id="4" name="对象 3"/>
                      <p:cNvPicPr>
                        <a:picLocks noChangeAspect="1"/>
                      </p:cNvPicPr>
                      <p:nvPr/>
                    </p:nvPicPr>
                    <p:blipFill>
                      <a:blip r:embed="rId7"/>
                      <a:stretch>
                        <a:fillRect/>
                      </a:stretch>
                    </p:blipFill>
                    <p:spPr>
                      <a:xfrm>
                        <a:off x="9467940" y="4735364"/>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748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华文细黑" panose="02010600040101010101" pitchFamily="65" charset="-122"/>
                <a:ea typeface="华文细黑" panose="02010600040101010101" pitchFamily="65" charset="-122"/>
              </a:rPr>
              <a:t>静电力与其他力综合的平衡问题解题思路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2035" kern="0" spc="54639" dirty="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jpeg"/>
          <p:cNvPicPr>
            <a:picLocks noChangeAspect="1"/>
          </p:cNvPicPr>
          <p:nvPr/>
        </p:nvPicPr>
        <p:blipFill>
          <a:blip r:embed="rId3">
            <a:duotone>
              <a:schemeClr val="accent5">
                <a:shade val="45000"/>
                <a:satMod val="135000"/>
              </a:schemeClr>
              <a:prstClr val="white"/>
            </a:duotone>
          </a:blip>
          <a:stretch>
            <a:fillRect/>
          </a:stretch>
        </p:blipFill>
        <p:spPr>
          <a:xfrm>
            <a:off x="2339678" y="1692077"/>
            <a:ext cx="7488832" cy="278430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06738"/>
          </a:xfrm>
          <a:prstGeom prst="rect">
            <a:avLst/>
          </a:prstGeom>
          <a:noFill/>
        </p:spPr>
        <p:txBody>
          <a:bodyPr wrap="square" lIns="0" tIns="0" rIns="0" bIns="0" rtlCol="0">
            <a:spAutoFit/>
          </a:bodyPr>
          <a:lstStyle/>
          <a:p>
            <a:pPr eaLnBrk="0" latinLnBrk="1" hangingPunct="0">
              <a:lnSpc>
                <a:spcPct val="150000"/>
              </a:lnSpc>
              <a:spcBef>
                <a:spcPts val="3455"/>
              </a:spcBef>
            </a:pP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4.</a:t>
            </a:r>
            <a:r>
              <a:rPr lang="zh-CN" altLang="en-US" sz="2410" b="1"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b="1" kern="0" baseline="-1500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b="1"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b="1" kern="0" dirty="0">
                <a:solidFill>
                  <a:srgbClr val="000000"/>
                </a:solidFill>
                <a:latin typeface="Times New Roman" panose="02020603050405020304"/>
                <a:ea typeface="楷体" panose="02010609060101010101" pitchFamily="49" charset="-122"/>
                <a:sym typeface="Times New Roman" panose="02020603050405020304"/>
              </a:rPr>
              <a:t>图像</a:t>
            </a: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br>
              <a:rPr lang="en-US" altLang="zh-CN" sz="2410" b="1" kern="0" dirty="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pitchFamily="65" charset="-122"/>
                <a:ea typeface="华文细黑" panose="02010600040101010101" pitchFamily="65" charset="-122"/>
              </a:rPr>
              <a:t>(1)描述电势能随位移变化的规律。</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(2)根据电势能的变化可以判断静电力做功的正负。</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(3)根据</a:t>
            </a: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1815" kern="0" baseline="-15000" dirty="0">
                <a:solidFill>
                  <a:srgbClr val="000000"/>
                </a:solidFill>
                <a:latin typeface="Times New Roman" panose="02020603050405020304" pitchFamily="65" charset="-122"/>
                <a:ea typeface="华文细黑" panose="02010600040101010101" pitchFamily="65" charset="-122"/>
              </a:rPr>
              <a:t>静电</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FF0000"/>
                </a:solidFill>
                <a:latin typeface="Times New Roman" panose="02020603050405020304" pitchFamily="65" charset="-122"/>
                <a:ea typeface="华文细黑" panose="02010600040101010101" pitchFamily="65" charset="-122"/>
              </a:rPr>
              <a:t>图线切线斜率</a:t>
            </a:r>
            <a:r>
              <a:rPr lang="zh-CN" altLang="en-US" sz="2410" i="1" kern="0" dirty="0">
                <a:solidFill>
                  <a:srgbClr val="FF0000"/>
                </a:solidFill>
                <a:latin typeface="Times New Roman" panose="02020603050405020304" pitchFamily="65" charset="-122"/>
                <a:ea typeface="华文细黑" panose="02010600040101010101" pitchFamily="65" charset="-122"/>
              </a:rPr>
              <a:t>k</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3415" kern="0" spc="4759" dirty="0">
                <a:solidFill>
                  <a:srgbClr val="FF0000"/>
                </a:solidFill>
                <a:latin typeface="Times New Roman" panose="02020603050405020304" pitchFamily="65" charset="-122"/>
                <a:ea typeface="华文细黑" panose="02010600040101010101" pitchFamily="65" charset="-122"/>
              </a:rPr>
              <a:t> </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3070" kern="0" spc="980" dirty="0">
                <a:solidFill>
                  <a:srgbClr val="FF0000"/>
                </a:solidFill>
                <a:latin typeface="Times New Roman" panose="02020603050405020304" pitchFamily="65" charset="-122"/>
                <a:ea typeface="华文细黑" panose="02010600040101010101" pitchFamily="65" charset="-122"/>
              </a:rPr>
              <a:t> </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3070" kern="0" spc="3005" dirty="0">
                <a:solidFill>
                  <a:srgbClr val="FF0000"/>
                </a:solidFill>
                <a:latin typeface="Times New Roman" panose="02020603050405020304" pitchFamily="65" charset="-122"/>
                <a:ea typeface="华文细黑" panose="02010600040101010101" pitchFamily="65" charset="-122"/>
              </a:rPr>
              <a:t> </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F</a:t>
            </a:r>
            <a:r>
              <a:rPr lang="zh-CN" altLang="en-US" sz="1815" kern="0" baseline="-15000" dirty="0">
                <a:solidFill>
                  <a:srgbClr val="FF0000"/>
                </a:solidFill>
                <a:latin typeface="Times New Roman" panose="02020603050405020304" pitchFamily="65" charset="-122"/>
                <a:ea typeface="华文细黑" panose="02010600040101010101" pitchFamily="65" charset="-122"/>
              </a:rPr>
              <a:t>静电</a:t>
            </a:r>
            <a:r>
              <a:rPr lang="zh-CN" altLang="en-US" sz="2410" kern="0" dirty="0">
                <a:solidFill>
                  <a:srgbClr val="000000"/>
                </a:solidFill>
                <a:latin typeface="Times New Roman" panose="02020603050405020304" pitchFamily="65" charset="-122"/>
                <a:ea typeface="华文细黑" panose="02010600040101010101" pitchFamily="65" charset="-122"/>
              </a:rPr>
              <a:t>,即</a:t>
            </a:r>
            <a:r>
              <a:rPr lang="zh-CN" altLang="en-US" sz="2410" u="sng" kern="0" dirty="0">
                <a:solidFill>
                  <a:srgbClr val="FF0000"/>
                </a:solidFill>
                <a:latin typeface="Times New Roman" panose="02020603050405020304" pitchFamily="65" charset="-122"/>
                <a:ea typeface="华文细黑" panose="02010600040101010101" pitchFamily="65" charset="-122"/>
              </a:rPr>
              <a:t>图线切线的斜</a:t>
            </a:r>
            <a:endParaRPr lang="zh-CN" altLang="en-US" dirty="0">
              <a:solidFill>
                <a:srgbClr val="FF0000"/>
              </a:solidFill>
            </a:endParaRPr>
          </a:p>
        </p:txBody>
      </p:sp>
      <p:pic>
        <p:nvPicPr>
          <p:cNvPr id="3" name="图片 3" descr="textimage48.jpeg"/>
          <p:cNvPicPr>
            <a:picLocks noChangeAspect="1"/>
          </p:cNvPicPr>
          <p:nvPr/>
        </p:nvPicPr>
        <p:blipFill>
          <a:blip r:embed="rId4">
            <a:duotone>
              <a:schemeClr val="accent5">
                <a:shade val="45000"/>
                <a:satMod val="135000"/>
              </a:schemeClr>
              <a:prstClr val="white"/>
            </a:duotone>
          </a:blip>
          <a:stretch>
            <a:fillRect/>
          </a:stretch>
        </p:blipFill>
        <p:spPr>
          <a:xfrm>
            <a:off x="3522114" y="577326"/>
            <a:ext cx="4847197" cy="2756895"/>
          </a:xfrm>
          <a:prstGeom prst="rect">
            <a:avLst/>
          </a:prstGeom>
        </p:spPr>
      </p:pic>
      <p:graphicFrame>
        <p:nvGraphicFramePr>
          <p:cNvPr id="5" name="对象 4"/>
          <p:cNvGraphicFramePr>
            <a:graphicFrameLocks noChangeAspect="1"/>
          </p:cNvGraphicFramePr>
          <p:nvPr/>
        </p:nvGraphicFramePr>
        <p:xfrm>
          <a:off x="5945713" y="4632632"/>
          <a:ext cx="1038225" cy="752475"/>
        </p:xfrm>
        <a:graphic>
          <a:graphicData uri="http://schemas.openxmlformats.org/presentationml/2006/ole">
            <mc:AlternateContent xmlns:mc="http://schemas.openxmlformats.org/markup-compatibility/2006">
              <mc:Choice xmlns:v="urn:schemas-microsoft-com:vml" Requires="v">
                <p:oleObj spid="_x0000_s34864" name="Equation" r:id="rId5" imgW="27432000" imgH="19812000" progId="">
                  <p:embed/>
                </p:oleObj>
              </mc:Choice>
              <mc:Fallback>
                <p:oleObj name="Equation" r:id="rId5" imgW="27432000" imgH="19812000" progId="">
                  <p:embed/>
                  <p:pic>
                    <p:nvPicPr>
                      <p:cNvPr id="0" name="图片 34816"/>
                      <p:cNvPicPr>
                        <a:picLocks noChangeAspect="1"/>
                      </p:cNvPicPr>
                      <p:nvPr/>
                    </p:nvPicPr>
                    <p:blipFill>
                      <a:blip r:embed="rId6"/>
                      <a:stretch>
                        <a:fillRect/>
                      </a:stretch>
                    </p:blipFill>
                    <p:spPr>
                      <a:xfrm>
                        <a:off x="5945713" y="4632632"/>
                        <a:ext cx="1038225" cy="7524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56512" y="4634715"/>
          <a:ext cx="514349" cy="676274"/>
        </p:xfrm>
        <a:graphic>
          <a:graphicData uri="http://schemas.openxmlformats.org/presentationml/2006/ole">
            <mc:AlternateContent xmlns:mc="http://schemas.openxmlformats.org/markup-compatibility/2006">
              <mc:Choice xmlns:v="urn:schemas-microsoft-com:vml" Requires="v">
                <p:oleObj spid="_x0000_s34865" name="Equation" r:id="rId7" imgW="13716000" imgH="17983200" progId="">
                  <p:embed/>
                </p:oleObj>
              </mc:Choice>
              <mc:Fallback>
                <p:oleObj name="Equation" r:id="rId7" imgW="13716000" imgH="17983200" progId="">
                  <p:embed/>
                  <p:pic>
                    <p:nvPicPr>
                      <p:cNvPr id="0" name="图片 34817"/>
                      <p:cNvPicPr>
                        <a:picLocks noChangeAspect="1"/>
                      </p:cNvPicPr>
                      <p:nvPr/>
                    </p:nvPicPr>
                    <p:blipFill>
                      <a:blip r:embed="rId8"/>
                      <a:stretch>
                        <a:fillRect/>
                      </a:stretch>
                    </p:blipFill>
                    <p:spPr>
                      <a:xfrm>
                        <a:off x="7156512" y="4634715"/>
                        <a:ext cx="514349" cy="6762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843435" y="4634715"/>
          <a:ext cx="771525" cy="676274"/>
        </p:xfrm>
        <a:graphic>
          <a:graphicData uri="http://schemas.openxmlformats.org/presentationml/2006/ole">
            <mc:AlternateContent xmlns:mc="http://schemas.openxmlformats.org/markup-compatibility/2006">
              <mc:Choice xmlns:v="urn:schemas-microsoft-com:vml" Requires="v">
                <p:oleObj spid="_x0000_s34866" name="Equation" r:id="rId9" imgW="20421600" imgH="17983200" progId="">
                  <p:embed/>
                </p:oleObj>
              </mc:Choice>
              <mc:Fallback>
                <p:oleObj name="Equation" r:id="rId9" imgW="20421600" imgH="17983200" progId="">
                  <p:embed/>
                  <p:pic>
                    <p:nvPicPr>
                      <p:cNvPr id="0" name="图片 34818"/>
                      <p:cNvPicPr>
                        <a:picLocks noChangeAspect="1"/>
                      </p:cNvPicPr>
                      <p:nvPr/>
                    </p:nvPicPr>
                    <p:blipFill>
                      <a:blip r:embed="rId10"/>
                      <a:stretch>
                        <a:fillRect/>
                      </a:stretch>
                    </p:blipFill>
                    <p:spPr>
                      <a:xfrm>
                        <a:off x="7843435" y="4634715"/>
                        <a:ext cx="771525" cy="676274"/>
                      </a:xfrm>
                      <a:prstGeom prst="rect">
                        <a:avLst/>
                      </a:prstGeom>
                      <a:noFill/>
                      <a:ln w="9525">
                        <a:noFill/>
                      </a:ln>
                    </p:spPr>
                  </p:pic>
                </p:oleObj>
              </mc:Fallback>
            </mc:AlternateContent>
          </a:graphicData>
        </a:graphic>
      </p:graphicFrame>
      <p:sp>
        <p:nvSpPr>
          <p:cNvPr id="8" name="TextBox 2"/>
          <p:cNvSpPr txBox="1"/>
          <p:nvPr/>
        </p:nvSpPr>
        <p:spPr>
          <a:xfrm>
            <a:off x="683494" y="5363925"/>
            <a:ext cx="11831400" cy="497444"/>
          </a:xfrm>
          <a:prstGeom prst="rect">
            <a:avLst/>
          </a:prstGeom>
          <a:noFill/>
        </p:spPr>
        <p:txBody>
          <a:bodyPr wrap="square" lIns="0" tIns="0" rIns="0" bIns="0" rtlCol="0">
            <a:spAutoFit/>
          </a:bodyPr>
          <a:lstStyle/>
          <a:p>
            <a:pPr marL="0" indent="0" eaLnBrk="0" latinLnBrk="1" hangingPunct="0">
              <a:lnSpc>
                <a:spcPct val="150000"/>
              </a:lnSpc>
              <a:spcBef>
                <a:spcPts val="25"/>
              </a:spcBef>
              <a:buNone/>
            </a:pPr>
            <a:r>
              <a:rPr lang="zh-CN" altLang="en-US" sz="2410" u="sng" kern="0" dirty="0">
                <a:solidFill>
                  <a:srgbClr val="FF0000"/>
                </a:solidFill>
                <a:latin typeface="Times New Roman" panose="02020603050405020304" pitchFamily="65" charset="-122"/>
                <a:ea typeface="华文细黑" panose="02010600040101010101" pitchFamily="65" charset="-122"/>
              </a:rPr>
              <a:t>率的绝对值表示静电力的大小</a:t>
            </a:r>
            <a:r>
              <a:rPr lang="zh-CN" altLang="en-US" sz="2410" kern="0" dirty="0">
                <a:solidFill>
                  <a:srgbClr val="FF0000"/>
                </a:solidFill>
                <a:latin typeface="Times New Roman" panose="02020603050405020304" pitchFamily="65" charset="-122"/>
                <a:ea typeface="华文细黑" panose="02010600040101010101" pitchFamily="65" charset="-122"/>
              </a:rPr>
              <a:t>。 </a:t>
            </a:r>
            <a:endParaRPr lang="zh-CN" altLang="en-US"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3069" y="307954"/>
            <a:ext cx="11831400" cy="16100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(多选)如图甲所示,在某电场中建立</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坐标轴,一个电子仅在电场力作用下沿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轴正方向运动,经过</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三点,已知</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。该电子的电势能</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随坐标</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变化的关系如图乙所示。下列说法正确的是( 　    )</a:t>
            </a:r>
            <a:endParaRPr lang="zh-CN" altLang="en-US" dirty="0"/>
          </a:p>
        </p:txBody>
      </p:sp>
      <p:pic>
        <p:nvPicPr>
          <p:cNvPr id="3" name="图片 3" descr="textimage49.jpeg"/>
          <p:cNvPicPr>
            <a:picLocks noChangeAspect="1"/>
          </p:cNvPicPr>
          <p:nvPr/>
        </p:nvPicPr>
        <p:blipFill>
          <a:blip r:embed="rId3" cstate="print"/>
          <a:stretch>
            <a:fillRect/>
          </a:stretch>
        </p:blipFill>
        <p:spPr>
          <a:xfrm>
            <a:off x="7471354" y="1543325"/>
            <a:ext cx="2381250" cy="771525"/>
          </a:xfrm>
          <a:prstGeom prst="rect">
            <a:avLst/>
          </a:prstGeom>
        </p:spPr>
      </p:pic>
      <p:pic>
        <p:nvPicPr>
          <p:cNvPr id="4" name="图片 4" descr="textimage50.jpeg"/>
          <p:cNvPicPr>
            <a:picLocks noChangeAspect="1"/>
          </p:cNvPicPr>
          <p:nvPr/>
        </p:nvPicPr>
        <p:blipFill>
          <a:blip r:embed="rId4" cstate="print"/>
          <a:stretch>
            <a:fillRect/>
          </a:stretch>
        </p:blipFill>
        <p:spPr>
          <a:xfrm>
            <a:off x="7305518" y="2455975"/>
            <a:ext cx="2712921" cy="2722786"/>
          </a:xfrm>
          <a:prstGeom prst="rect">
            <a:avLst/>
          </a:prstGeom>
        </p:spPr>
      </p:pic>
      <p:sp>
        <p:nvSpPr>
          <p:cNvPr id="5" name="TextBox 2"/>
          <p:cNvSpPr txBox="1"/>
          <p:nvPr/>
        </p:nvSpPr>
        <p:spPr>
          <a:xfrm>
            <a:off x="539478" y="2059135"/>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A.自</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电场力对电子做正功</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点的电势高于</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点的电势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C.电子在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点的加速度大于在</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点的加速度</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D.电子经过</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点的动能小于经过</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点的动能</a:t>
            </a:r>
            <a:endParaRPr lang="zh-CN" altLang="en-US" dirty="0"/>
          </a:p>
        </p:txBody>
      </p:sp>
      <p:sp>
        <p:nvSpPr>
          <p:cNvPr id="6" name="文本框 8"/>
          <p:cNvSpPr txBox="1"/>
          <p:nvPr/>
        </p:nvSpPr>
        <p:spPr>
          <a:xfrm>
            <a:off x="2843734" y="1518444"/>
            <a:ext cx="1002432"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3</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电容器　带电粒子在电场中的运动</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0871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电容器　平行板电容器的动态分析</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1.电容器</a:t>
            </a:r>
            <a:endParaRPr lang="zh-CN" altLang="en-US" dirty="0"/>
          </a:p>
        </p:txBody>
      </p:sp>
      <p:pic>
        <p:nvPicPr>
          <p:cNvPr id="3" name="图片 3" descr="textimage51.jpeg"/>
          <p:cNvPicPr>
            <a:picLocks noChangeAspect="1"/>
          </p:cNvPicPr>
          <p:nvPr/>
        </p:nvPicPr>
        <p:blipFill>
          <a:blip r:embed="rId3">
            <a:duotone>
              <a:schemeClr val="accent5">
                <a:shade val="45000"/>
                <a:satMod val="135000"/>
              </a:schemeClr>
              <a:prstClr val="white"/>
            </a:duotone>
          </a:blip>
          <a:stretch>
            <a:fillRect/>
          </a:stretch>
        </p:blipFill>
        <p:spPr>
          <a:xfrm>
            <a:off x="2783980" y="1044005"/>
            <a:ext cx="7044529" cy="559877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3472579227"/>
              </p:ext>
            </p:extLst>
          </p:nvPr>
        </p:nvGraphicFramePr>
        <p:xfrm>
          <a:off x="468000" y="1286226"/>
          <a:ext cx="9792558" cy="2752780"/>
        </p:xfrm>
        <a:graphic>
          <a:graphicData uri="http://schemas.openxmlformats.org/drawingml/2006/table">
            <a:tbl>
              <a:tblPr/>
              <a:tblGrid>
                <a:gridCol w="1177524">
                  <a:extLst>
                    <a:ext uri="{9D8B030D-6E8A-4147-A177-3AD203B41FA5}">
                      <a16:colId xmlns:a16="http://schemas.microsoft.com/office/drawing/2014/main" val="20000"/>
                    </a:ext>
                  </a:extLst>
                </a:gridCol>
                <a:gridCol w="4063954">
                  <a:extLst>
                    <a:ext uri="{9D8B030D-6E8A-4147-A177-3AD203B41FA5}">
                      <a16:colId xmlns:a16="http://schemas.microsoft.com/office/drawing/2014/main" val="20001"/>
                    </a:ext>
                  </a:extLst>
                </a:gridCol>
                <a:gridCol w="4551080">
                  <a:extLst>
                    <a:ext uri="{9D8B030D-6E8A-4147-A177-3AD203B41FA5}">
                      <a16:colId xmlns:a16="http://schemas.microsoft.com/office/drawing/2014/main" val="20002"/>
                    </a:ext>
                  </a:extLst>
                </a:gridCol>
              </a:tblGrid>
              <a:tr h="6626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C=</a:t>
                      </a:r>
                      <a:r>
                        <a:rPr lang="zh-CN" altLang="en-US" sz="2590" kern="0" spc="-56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(定义式)</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C=</a:t>
                      </a:r>
                      <a:r>
                        <a:rPr lang="zh-CN" altLang="en-US" sz="2590" kern="0" spc="168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(决定式)</a:t>
                      </a:r>
                    </a:p>
                  </a:txBody>
                  <a:tcPr marL="45720" marR="45720"/>
                </a:tc>
                <a:extLst>
                  <a:ext uri="{0D108BD9-81ED-4DB2-BD59-A6C34878D82A}">
                    <a16:rowId xmlns:a16="http://schemas.microsoft.com/office/drawing/2014/main" val="10000"/>
                  </a:ext>
                </a:extLst>
              </a:tr>
              <a:tr h="111132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意义</a:t>
                      </a:r>
                    </a:p>
                  </a:txBody>
                  <a:tcPr marL="45720" marR="45720">
                    <a:solidFill>
                      <a:schemeClr val="accent2">
                        <a:lumMod val="20000"/>
                        <a:lumOff val="80000"/>
                      </a:schemeClr>
                    </a:solidFill>
                  </a:tcPr>
                </a:tc>
                <a:tc>
                  <a:txBody>
                    <a:bodyPr/>
                    <a:lstStyle/>
                    <a:p>
                      <a:pPr algn="l" eaLnBrk="0" latinLnBrk="1" hangingPunct="0">
                        <a:lnSpc>
                          <a:spcPct val="150000"/>
                        </a:lnSpc>
                        <a:spcBef>
                          <a:spcPts val="225"/>
                        </a:spcBef>
                      </a:pPr>
                      <a:r>
                        <a:rPr lang="zh-CN" altLang="en-US" sz="2010" kern="0" dirty="0">
                          <a:solidFill>
                            <a:srgbClr val="000000"/>
                          </a:solidFill>
                          <a:latin typeface="Times New Roman" panose="02020603050405020304" pitchFamily="65" charset="-122"/>
                          <a:ea typeface="华文细黑" panose="02010600040101010101" pitchFamily="65" charset="-122"/>
                        </a:rPr>
                        <a:t>对某电容器,</a:t>
                      </a:r>
                      <a:r>
                        <a:rPr lang="zh-CN" altLang="en-US" sz="2590" kern="0" spc="-56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=C不变,反映电容器储存电荷的本领大小</a:t>
                      </a:r>
                    </a:p>
                  </a:txBody>
                  <a:tcPr marL="45720" marR="45720"/>
                </a:tc>
                <a:tc>
                  <a:txBody>
                    <a:bodyPr/>
                    <a:lstStyle/>
                    <a:p>
                      <a:pPr algn="l" eaLnBrk="0" latinLnBrk="1" hangingPunct="0">
                        <a:lnSpc>
                          <a:spcPct val="150000"/>
                        </a:lnSpc>
                        <a:spcBef>
                          <a:spcPts val="225"/>
                        </a:spcBef>
                      </a:pPr>
                      <a:r>
                        <a:rPr lang="zh-CN" altLang="en-US" sz="2010" kern="0" dirty="0">
                          <a:solidFill>
                            <a:srgbClr val="000000"/>
                          </a:solidFill>
                          <a:latin typeface="Times New Roman" panose="02020603050405020304" pitchFamily="65" charset="-122"/>
                          <a:ea typeface="华文细黑" panose="02010600040101010101" pitchFamily="65" charset="-122"/>
                        </a:rPr>
                        <a:t>对平行板电容器,C∝ε</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r</a:t>
                      </a:r>
                      <a:r>
                        <a:rPr lang="zh-CN" altLang="en-US" sz="2010" kern="0" dirty="0">
                          <a:solidFill>
                            <a:srgbClr val="000000"/>
                          </a:solidFill>
                          <a:latin typeface="Times New Roman" panose="02020603050405020304" pitchFamily="65" charset="-122"/>
                          <a:ea typeface="华文细黑" panose="02010600040101010101" pitchFamily="65" charset="-122"/>
                        </a:rPr>
                        <a:t>,C∝S,C∝     ,反映了决定平行板电容器电容大小的因素</a:t>
                      </a:r>
                    </a:p>
                  </a:txBody>
                  <a:tcPr marL="45720" marR="45720"/>
                </a:tc>
                <a:extLst>
                  <a:ext uri="{0D108BD9-81ED-4DB2-BD59-A6C34878D82A}">
                    <a16:rowId xmlns:a16="http://schemas.microsoft.com/office/drawing/2014/main" val="10001"/>
                  </a:ext>
                </a:extLst>
              </a:tr>
              <a:tr h="97877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联系</a:t>
                      </a: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u="none" kern="0" dirty="0">
                          <a:solidFill>
                            <a:srgbClr val="000000"/>
                          </a:solidFill>
                          <a:latin typeface="Times New Roman" panose="02020603050405020304" pitchFamily="65" charset="-122"/>
                          <a:ea typeface="华文细黑" panose="02010600040101010101" pitchFamily="65" charset="-122"/>
                          <a:cs typeface="+mn-cs"/>
                        </a:rPr>
                        <a:t>电容器储存电荷的本领大小由 来量度,由本身的结构来决定</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46110129"/>
              </p:ext>
            </p:extLst>
          </p:nvPr>
        </p:nvGraphicFramePr>
        <p:xfrm>
          <a:off x="3203774" y="1404045"/>
          <a:ext cx="257175" cy="552450"/>
        </p:xfrm>
        <a:graphic>
          <a:graphicData uri="http://schemas.openxmlformats.org/presentationml/2006/ole">
            <mc:AlternateContent xmlns:mc="http://schemas.openxmlformats.org/markup-compatibility/2006">
              <mc:Choice xmlns:v="urn:schemas-microsoft-com:vml" Requires="v">
                <p:oleObj spid="_x0000_s36942" name="Equation" r:id="rId4" imgW="6705600" imgH="14630400" progId="">
                  <p:embed/>
                </p:oleObj>
              </mc:Choice>
              <mc:Fallback>
                <p:oleObj name="Equation" r:id="rId4" imgW="6705600" imgH="14630400" progId="">
                  <p:embed/>
                  <p:pic>
                    <p:nvPicPr>
                      <p:cNvPr id="0" name="图片 36864"/>
                      <p:cNvPicPr>
                        <a:picLocks noChangeAspect="1"/>
                      </p:cNvPicPr>
                      <p:nvPr/>
                    </p:nvPicPr>
                    <p:blipFill>
                      <a:blip r:embed="rId5"/>
                      <a:stretch>
                        <a:fillRect/>
                      </a:stretch>
                    </p:blipFill>
                    <p:spPr>
                      <a:xfrm>
                        <a:off x="3203774" y="1404045"/>
                        <a:ext cx="257175" cy="5524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95414951"/>
              </p:ext>
            </p:extLst>
          </p:nvPr>
        </p:nvGraphicFramePr>
        <p:xfrm>
          <a:off x="7452246" y="1427659"/>
          <a:ext cx="542925" cy="552450"/>
        </p:xfrm>
        <a:graphic>
          <a:graphicData uri="http://schemas.openxmlformats.org/presentationml/2006/ole">
            <mc:AlternateContent xmlns:mc="http://schemas.openxmlformats.org/markup-compatibility/2006">
              <mc:Choice xmlns:v="urn:schemas-microsoft-com:vml" Requires="v">
                <p:oleObj spid="_x0000_s36943" name="Equation" r:id="rId6" imgW="14325600" imgH="14630400" progId="">
                  <p:embed/>
                </p:oleObj>
              </mc:Choice>
              <mc:Fallback>
                <p:oleObj name="Equation" r:id="rId6" imgW="14325600" imgH="14630400" progId="">
                  <p:embed/>
                  <p:pic>
                    <p:nvPicPr>
                      <p:cNvPr id="0" name="图片 36865"/>
                      <p:cNvPicPr>
                        <a:picLocks noChangeAspect="1"/>
                      </p:cNvPicPr>
                      <p:nvPr/>
                    </p:nvPicPr>
                    <p:blipFill>
                      <a:blip r:embed="rId7"/>
                      <a:stretch>
                        <a:fillRect/>
                      </a:stretch>
                    </p:blipFill>
                    <p:spPr>
                      <a:xfrm>
                        <a:off x="7452246" y="1427659"/>
                        <a:ext cx="542925" cy="5524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46071609"/>
              </p:ext>
            </p:extLst>
          </p:nvPr>
        </p:nvGraphicFramePr>
        <p:xfrm>
          <a:off x="3059758" y="2052117"/>
          <a:ext cx="257175" cy="552450"/>
        </p:xfrm>
        <a:graphic>
          <a:graphicData uri="http://schemas.openxmlformats.org/presentationml/2006/ole">
            <mc:AlternateContent xmlns:mc="http://schemas.openxmlformats.org/markup-compatibility/2006">
              <mc:Choice xmlns:v="urn:schemas-microsoft-com:vml" Requires="v">
                <p:oleObj spid="_x0000_s36944" name="Equation" r:id="rId8" imgW="6705600" imgH="14630400" progId="">
                  <p:embed/>
                </p:oleObj>
              </mc:Choice>
              <mc:Fallback>
                <p:oleObj name="Equation" r:id="rId8" imgW="6705600" imgH="14630400" progId="">
                  <p:embed/>
                  <p:pic>
                    <p:nvPicPr>
                      <p:cNvPr id="0" name="图片 36866"/>
                      <p:cNvPicPr>
                        <a:picLocks noChangeAspect="1"/>
                      </p:cNvPicPr>
                      <p:nvPr/>
                    </p:nvPicPr>
                    <p:blipFill>
                      <a:blip r:embed="rId9"/>
                      <a:stretch>
                        <a:fillRect/>
                      </a:stretch>
                    </p:blipFill>
                    <p:spPr>
                      <a:xfrm>
                        <a:off x="3059758" y="2052117"/>
                        <a:ext cx="257175" cy="5524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04922702"/>
              </p:ext>
            </p:extLst>
          </p:nvPr>
        </p:nvGraphicFramePr>
        <p:xfrm>
          <a:off x="9324454" y="1956495"/>
          <a:ext cx="200025" cy="552450"/>
        </p:xfrm>
        <a:graphic>
          <a:graphicData uri="http://schemas.openxmlformats.org/presentationml/2006/ole">
            <mc:AlternateContent xmlns:mc="http://schemas.openxmlformats.org/markup-compatibility/2006">
              <mc:Choice xmlns:v="urn:schemas-microsoft-com:vml" Requires="v">
                <p:oleObj spid="_x0000_s36945" name="Equation" r:id="rId10" imgW="5181600" imgH="14630400" progId="">
                  <p:embed/>
                </p:oleObj>
              </mc:Choice>
              <mc:Fallback>
                <p:oleObj name="Equation" r:id="rId10" imgW="5181600" imgH="14630400" progId="">
                  <p:embed/>
                  <p:pic>
                    <p:nvPicPr>
                      <p:cNvPr id="0" name="图片 36867"/>
                      <p:cNvPicPr>
                        <a:picLocks noChangeAspect="1"/>
                      </p:cNvPicPr>
                      <p:nvPr/>
                    </p:nvPicPr>
                    <p:blipFill>
                      <a:blip r:embed="rId11"/>
                      <a:stretch>
                        <a:fillRect/>
                      </a:stretch>
                    </p:blipFill>
                    <p:spPr>
                      <a:xfrm>
                        <a:off x="9324454" y="1956495"/>
                        <a:ext cx="200025" cy="5524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41209112"/>
              </p:ext>
            </p:extLst>
          </p:nvPr>
        </p:nvGraphicFramePr>
        <p:xfrm>
          <a:off x="5868070" y="3132237"/>
          <a:ext cx="244316" cy="524827"/>
        </p:xfrm>
        <a:graphic>
          <a:graphicData uri="http://schemas.openxmlformats.org/presentationml/2006/ole">
            <mc:AlternateContent xmlns:mc="http://schemas.openxmlformats.org/markup-compatibility/2006">
              <mc:Choice xmlns:v="urn:schemas-microsoft-com:vml" Requires="v">
                <p:oleObj spid="_x0000_s36946" name="Equation" r:id="rId12" imgW="6705600" imgH="14630400" progId="">
                  <p:embed/>
                </p:oleObj>
              </mc:Choice>
              <mc:Fallback>
                <p:oleObj name="Equation" r:id="rId12" imgW="6705600" imgH="14630400" progId="">
                  <p:embed/>
                  <p:pic>
                    <p:nvPicPr>
                      <p:cNvPr id="0" name="图片 36868"/>
                      <p:cNvPicPr>
                        <a:picLocks noChangeAspect="1"/>
                      </p:cNvPicPr>
                      <p:nvPr/>
                    </p:nvPicPr>
                    <p:blipFill>
                      <a:blip r:embed="rId13"/>
                      <a:stretch>
                        <a:fillRect/>
                      </a:stretch>
                    </p:blipFill>
                    <p:spPr>
                      <a:xfrm>
                        <a:off x="5868070" y="3132237"/>
                        <a:ext cx="244316" cy="524827"/>
                      </a:xfrm>
                      <a:prstGeom prst="rect">
                        <a:avLst/>
                      </a:prstGeom>
                      <a:noFill/>
                      <a:ln w="9525">
                        <a:noFill/>
                      </a:ln>
                    </p:spPr>
                  </p:pic>
                </p:oleObj>
              </mc:Fallback>
            </mc:AlternateContent>
          </a:graphicData>
        </a:graphic>
      </p:graphicFrame>
      <p:sp>
        <p:nvSpPr>
          <p:cNvPr id="9"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2.定义式与决定式的比较</a:t>
            </a:r>
            <a:endParaRPr lang="zh-CN" alt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9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3.平行板电容器的动态分析</a:t>
            </a:r>
            <a:r>
              <a:rPr lang="zh-CN" altLang="en-US" b="1" dirty="0"/>
              <a:t> </a:t>
            </a:r>
            <a:endParaRPr lang="zh-CN" altLang="en-US" dirty="0"/>
          </a:p>
        </p:txBody>
      </p:sp>
      <p:pic>
        <p:nvPicPr>
          <p:cNvPr id="3" name="图片 3" descr="textimage52.jpeg"/>
          <p:cNvPicPr>
            <a:picLocks noChangeAspect="1"/>
          </p:cNvPicPr>
          <p:nvPr/>
        </p:nvPicPr>
        <p:blipFill>
          <a:blip r:embed="rId3">
            <a:duotone>
              <a:schemeClr val="accent5">
                <a:shade val="45000"/>
                <a:satMod val="135000"/>
              </a:schemeClr>
              <a:prstClr val="white"/>
            </a:duotone>
          </a:blip>
          <a:stretch>
            <a:fillRect/>
          </a:stretch>
        </p:blipFill>
        <p:spPr>
          <a:xfrm>
            <a:off x="2308275" y="1491376"/>
            <a:ext cx="7535900" cy="3081021"/>
          </a:xfrm>
          <a:prstGeom prst="rect">
            <a:avLst/>
          </a:prstGeom>
        </p:spPr>
      </p:pic>
      <p:sp>
        <p:nvSpPr>
          <p:cNvPr id="4" name="TextBox 2"/>
          <p:cNvSpPr txBox="1"/>
          <p:nvPr/>
        </p:nvSpPr>
        <p:spPr>
          <a:xfrm>
            <a:off x="468000" y="4428381"/>
            <a:ext cx="11831400" cy="10667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注意</a:t>
            </a:r>
            <a:r>
              <a:rPr lang="zh-CN" altLang="en-US" sz="2410" kern="0" dirty="0">
                <a:solidFill>
                  <a:srgbClr val="000000"/>
                </a:solidFill>
                <a:latin typeface="Times New Roman" panose="02020603050405020304" pitchFamily="65" charset="-122"/>
                <a:ea typeface="楷体_GB2312" pitchFamily="65" charset="-122"/>
              </a:rPr>
              <a:t>　</a:t>
            </a:r>
            <a:endParaRPr lang="en-US" altLang="zh-CN" sz="2410" kern="0" dirty="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en-US" altLang="zh-CN"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当含容回路接有二极管时,因二极管的单向导电性,电容器的充电或放电会受到限制。</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0758" y="350526"/>
            <a:ext cx="11831400" cy="1749197"/>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(多选)如图所示,平行板电容器两极板与直流电源、理想二极管D(正向电阻为0,反向电阻无穷大)、定值电阻</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连接,电容器下极板</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接地,两板间</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点有一带电油滴恰好处于静止状态。现将上极板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向上移动,下列说法正确的是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中有从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的电流</a:t>
            </a:r>
            <a:endParaRPr lang="zh-CN" altLang="en-US" dirty="0"/>
          </a:p>
        </p:txBody>
      </p:sp>
      <p:pic>
        <p:nvPicPr>
          <p:cNvPr id="3" name="图片 3" descr="textimage53.jpeg"/>
          <p:cNvPicPr>
            <a:picLocks noChangeAspect="1"/>
          </p:cNvPicPr>
          <p:nvPr/>
        </p:nvPicPr>
        <p:blipFill>
          <a:blip r:embed="rId4"/>
          <a:stretch>
            <a:fillRect/>
          </a:stretch>
        </p:blipFill>
        <p:spPr>
          <a:xfrm>
            <a:off x="8800275" y="1537300"/>
            <a:ext cx="2708916" cy="1882969"/>
          </a:xfrm>
          <a:prstGeom prst="rect">
            <a:avLst/>
          </a:prstGeom>
        </p:spPr>
      </p:pic>
      <p:sp>
        <p:nvSpPr>
          <p:cNvPr id="4" name="TextBox 2"/>
          <p:cNvSpPr txBox="1"/>
          <p:nvPr/>
        </p:nvSpPr>
        <p:spPr>
          <a:xfrm>
            <a:off x="360758" y="2095102"/>
            <a:ext cx="4031918" cy="132978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B.两极板间电压保持不变</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C.油滴的电势能不变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D.油滴仍保持静止状态</a:t>
            </a:r>
            <a:endParaRPr lang="zh-CN" altLang="en-US" dirty="0"/>
          </a:p>
        </p:txBody>
      </p:sp>
      <p:sp>
        <p:nvSpPr>
          <p:cNvPr id="5" name="文本框 8"/>
          <p:cNvSpPr txBox="1"/>
          <p:nvPr/>
        </p:nvSpPr>
        <p:spPr>
          <a:xfrm>
            <a:off x="7164214" y="1306467"/>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 name="TextBox 2">
            <a:extLst>
              <a:ext uri="{FF2B5EF4-FFF2-40B4-BE49-F238E27FC236}">
                <a16:creationId xmlns:a16="http://schemas.microsoft.com/office/drawing/2014/main" id="{C00B198C-A57B-4EE2-B6CF-B566741328A1}"/>
              </a:ext>
            </a:extLst>
          </p:cNvPr>
          <p:cNvSpPr txBox="1"/>
          <p:nvPr/>
        </p:nvSpPr>
        <p:spPr>
          <a:xfrm>
            <a:off x="468000" y="3732444"/>
            <a:ext cx="11831400" cy="2208105"/>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将</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极板向上移动,由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C</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23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可知,电容器的电容减小,由于二极管的单向导电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性,电容器不能放电,电路中没有电流,</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。电容器的带电荷量不变,</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,则两极板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间电压增大,</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230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,可知两极板间电场强度不变,则</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点电势不变,油滴的电</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势能不变,由于电场强度不变,则油滴所受电场力不变,故仍保持静止,</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C、D正确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a:extLst>
              <a:ext uri="{FF2B5EF4-FFF2-40B4-BE49-F238E27FC236}">
                <a16:creationId xmlns:a16="http://schemas.microsoft.com/office/drawing/2014/main" id="{2C664EE7-4DBE-4981-8A7C-537FBA679EFF}"/>
              </a:ext>
            </a:extLst>
          </p:cNvPr>
          <p:cNvGraphicFramePr>
            <a:graphicFrameLocks noChangeAspect="1"/>
          </p:cNvGraphicFramePr>
          <p:nvPr>
            <p:extLst>
              <p:ext uri="{D42A27DB-BD31-4B8C-83A1-F6EECF244321}">
                <p14:modId xmlns:p14="http://schemas.microsoft.com/office/powerpoint/2010/main" val="2856351229"/>
              </p:ext>
            </p:extLst>
          </p:nvPr>
        </p:nvGraphicFramePr>
        <p:xfrm>
          <a:off x="4481638" y="3803236"/>
          <a:ext cx="676274" cy="657224"/>
        </p:xfrm>
        <a:graphic>
          <a:graphicData uri="http://schemas.openxmlformats.org/presentationml/2006/ole">
            <mc:AlternateContent xmlns:mc="http://schemas.openxmlformats.org/markup-compatibility/2006">
              <mc:Choice xmlns:v="urn:schemas-microsoft-com:vml" Requires="v">
                <p:oleObj spid="_x0000_s58388" name="Equation" r:id="rId5" imgW="17983200" imgH="17373600" progId="">
                  <p:embed/>
                </p:oleObj>
              </mc:Choice>
              <mc:Fallback>
                <p:oleObj name="Equation" r:id="rId5" imgW="17983200" imgH="17373600" progId="">
                  <p:embed/>
                  <p:pic>
                    <p:nvPicPr>
                      <p:cNvPr id="4" name="对象 3"/>
                      <p:cNvPicPr>
                        <a:picLocks noChangeAspect="1"/>
                      </p:cNvPicPr>
                      <p:nvPr/>
                    </p:nvPicPr>
                    <p:blipFill>
                      <a:blip r:embed="rId6"/>
                      <a:stretch>
                        <a:fillRect/>
                      </a:stretch>
                    </p:blipFill>
                    <p:spPr>
                      <a:xfrm>
                        <a:off x="4481638" y="3803236"/>
                        <a:ext cx="676274" cy="657224"/>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C1F7008F-4451-4D5B-BFA6-BAD8E9CFE20E}"/>
              </a:ext>
            </a:extLst>
          </p:cNvPr>
          <p:cNvGraphicFramePr>
            <a:graphicFrameLocks noChangeAspect="1"/>
          </p:cNvGraphicFramePr>
          <p:nvPr>
            <p:extLst>
              <p:ext uri="{D42A27DB-BD31-4B8C-83A1-F6EECF244321}">
                <p14:modId xmlns:p14="http://schemas.microsoft.com/office/powerpoint/2010/main" val="2489738158"/>
              </p:ext>
            </p:extLst>
          </p:nvPr>
        </p:nvGraphicFramePr>
        <p:xfrm>
          <a:off x="9956540" y="4272465"/>
          <a:ext cx="276224" cy="657224"/>
        </p:xfrm>
        <a:graphic>
          <a:graphicData uri="http://schemas.openxmlformats.org/presentationml/2006/ole">
            <mc:AlternateContent xmlns:mc="http://schemas.openxmlformats.org/markup-compatibility/2006">
              <mc:Choice xmlns:v="urn:schemas-microsoft-com:vml" Requires="v">
                <p:oleObj spid="_x0000_s58389" name="Equation" r:id="rId7" imgW="7315200" imgH="17373600" progId="">
                  <p:embed/>
                </p:oleObj>
              </mc:Choice>
              <mc:Fallback>
                <p:oleObj name="Equation" r:id="rId7" imgW="7315200" imgH="17373600" progId="">
                  <p:embed/>
                  <p:pic>
                    <p:nvPicPr>
                      <p:cNvPr id="5" name="对象 4"/>
                      <p:cNvPicPr>
                        <a:picLocks noChangeAspect="1"/>
                      </p:cNvPicPr>
                      <p:nvPr/>
                    </p:nvPicPr>
                    <p:blipFill>
                      <a:blip r:embed="rId8"/>
                      <a:stretch>
                        <a:fillRect/>
                      </a:stretch>
                    </p:blipFill>
                    <p:spPr>
                      <a:xfrm>
                        <a:off x="9956540" y="4272465"/>
                        <a:ext cx="276224" cy="657224"/>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59E20D72-3AFD-4705-99F0-865962A56D56}"/>
              </a:ext>
            </a:extLst>
          </p:cNvPr>
          <p:cNvGraphicFramePr>
            <a:graphicFrameLocks noChangeAspect="1"/>
          </p:cNvGraphicFramePr>
          <p:nvPr>
            <p:extLst>
              <p:ext uri="{D42A27DB-BD31-4B8C-83A1-F6EECF244321}">
                <p14:modId xmlns:p14="http://schemas.microsoft.com/office/powerpoint/2010/main" val="3385741770"/>
              </p:ext>
            </p:extLst>
          </p:nvPr>
        </p:nvGraphicFramePr>
        <p:xfrm>
          <a:off x="3857551" y="4848529"/>
          <a:ext cx="714375" cy="723900"/>
        </p:xfrm>
        <a:graphic>
          <a:graphicData uri="http://schemas.openxmlformats.org/presentationml/2006/ole">
            <mc:AlternateContent xmlns:mc="http://schemas.openxmlformats.org/markup-compatibility/2006">
              <mc:Choice xmlns:v="urn:schemas-microsoft-com:vml" Requires="v">
                <p:oleObj spid="_x0000_s58390" name="Equation" r:id="rId9" imgW="18897600" imgH="19202400" progId="">
                  <p:embed/>
                </p:oleObj>
              </mc:Choice>
              <mc:Fallback>
                <p:oleObj name="Equation" r:id="rId9" imgW="18897600" imgH="19202400" progId="">
                  <p:embed/>
                  <p:pic>
                    <p:nvPicPr>
                      <p:cNvPr id="6" name="对象 5"/>
                      <p:cNvPicPr>
                        <a:picLocks noChangeAspect="1"/>
                      </p:cNvPicPr>
                      <p:nvPr/>
                    </p:nvPicPr>
                    <p:blipFill>
                      <a:blip r:embed="rId10"/>
                      <a:stretch>
                        <a:fillRect/>
                      </a:stretch>
                    </p:blipFill>
                    <p:spPr>
                      <a:xfrm>
                        <a:off x="3857551" y="4848529"/>
                        <a:ext cx="714375"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4006" y="323925"/>
            <a:ext cx="2921776" cy="20803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endParaRPr lang="zh-CN" altLang="en-US" sz="2500" b="1" dirty="0">
              <a:solidFill>
                <a:srgbClr val="DE0000"/>
              </a:solidFill>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解决平行板电容器动态分析问题的思路</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endParaRPr lang="zh-CN" altLang="en-US" dirty="0">
              <a:latin typeface="华文细黑" panose="02010600040101010101" pitchFamily="65" charset="-122"/>
              <a:ea typeface="华文细黑" panose="02010600040101010101" pitchFamily="65" charset="-122"/>
            </a:endParaRPr>
          </a:p>
        </p:txBody>
      </p:sp>
      <p:pic>
        <p:nvPicPr>
          <p:cNvPr id="3" name="图片 3" descr="textimage54.jpeg"/>
          <p:cNvPicPr>
            <a:picLocks noChangeAspect="1"/>
          </p:cNvPicPr>
          <p:nvPr/>
        </p:nvPicPr>
        <p:blipFill>
          <a:blip r:embed="rId3"/>
          <a:stretch>
            <a:fillRect/>
          </a:stretch>
        </p:blipFill>
        <p:spPr>
          <a:xfrm>
            <a:off x="3563814" y="323925"/>
            <a:ext cx="4680520" cy="599036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179909"/>
            <a:ext cx="11831400" cy="6127831"/>
          </a:xfrm>
          <a:prstGeom prst="rect">
            <a:avLst/>
          </a:prstGeom>
          <a:noFill/>
        </p:spPr>
        <p:txBody>
          <a:bodyPr wrap="square" lIns="0" tIns="0" rIns="0" bIns="0" rtlCol="0">
            <a:spAutoFit/>
          </a:bodyPr>
          <a:lstStyle/>
          <a:p>
            <a:pPr eaLnBrk="0" latinLnBrk="1" hangingPunct="0">
              <a:lnSpc>
                <a:spcPct val="150000"/>
              </a:lnSpc>
              <a:spcBef>
                <a:spcPts val="3560"/>
              </a:spcBef>
            </a:pPr>
            <a:r>
              <a:rPr lang="zh-CN" altLang="en-US" sz="2500" b="1" dirty="0">
                <a:solidFill>
                  <a:srgbClr val="DE0000"/>
                </a:solidFill>
                <a:latin typeface="微软雅黑" panose="020B0503020204020204" pitchFamily="34" charset="-122"/>
                <a:ea typeface="微软雅黑" panose="020B0503020204020204" pitchFamily="34" charset="-122"/>
              </a:rPr>
              <a:t>要点2　带电粒子在电场中的直线运动</a:t>
            </a:r>
          </a:p>
          <a:p>
            <a:pPr eaLnBrk="0" latinLnBrk="1" hangingPunct="0">
              <a:lnSpc>
                <a:spcPct val="150000"/>
              </a:lnSpc>
              <a:spcBef>
                <a:spcPts val="145"/>
              </a:spcBef>
            </a:pPr>
            <a:r>
              <a:rPr lang="zh-CN" altLang="en-US" sz="2400" b="1" kern="0" dirty="0">
                <a:solidFill>
                  <a:srgbClr val="000000"/>
                </a:solidFill>
                <a:latin typeface="Times New Roman" panose="02020603050405020304" pitchFamily="65" charset="-122"/>
                <a:ea typeface="华文细黑" panose="02010600040101010101" pitchFamily="65" charset="-122"/>
              </a:rPr>
              <a:t>1.带电粒子做直线运动的条件</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u="sng" kern="0" dirty="0">
                <a:solidFill>
                  <a:srgbClr val="000000"/>
                </a:solidFill>
                <a:latin typeface="Times New Roman" panose="02020603050405020304" pitchFamily="65" charset="-122"/>
                <a:ea typeface="华文细黑" panose="02010600040101010101" pitchFamily="65" charset="-122"/>
              </a:rPr>
              <a:t>若粒子所受合力</a:t>
            </a:r>
            <a:r>
              <a:rPr lang="zh-CN" altLang="en-US" sz="2410" i="1" u="sng" kern="0" dirty="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u="sng" kern="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,粒子做匀速直线运动。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u="sng" kern="0" dirty="0">
                <a:solidFill>
                  <a:srgbClr val="000000"/>
                </a:solidFill>
                <a:latin typeface="Times New Roman" panose="02020603050405020304" pitchFamily="65" charset="-122"/>
                <a:ea typeface="华文细黑" panose="02010600040101010101" pitchFamily="65" charset="-122"/>
              </a:rPr>
              <a:t>若粒子所受合力</a:t>
            </a:r>
            <a:r>
              <a:rPr lang="zh-CN" altLang="en-US" sz="2410" i="1" u="sng" kern="0" dirty="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u="sng" kern="0" dirty="0">
                <a:solidFill>
                  <a:srgbClr val="000000"/>
                </a:solidFill>
                <a:latin typeface="黑体" panose="02010609060101010101"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0,且与初速度方向在同一条直线上</a:t>
            </a:r>
            <a:r>
              <a:rPr lang="zh-CN" altLang="en-US" sz="2410" kern="0" dirty="0">
                <a:solidFill>
                  <a:srgbClr val="000000"/>
                </a:solidFill>
                <a:latin typeface="Times New Roman" panose="02020603050405020304" pitchFamily="65" charset="-122"/>
                <a:ea typeface="华文细黑" panose="02010600040101010101" pitchFamily="65" charset="-122"/>
              </a:rPr>
              <a:t>,带电粒子将做加速直线运</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动或减速直线运动。</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2.用动力学观点分析(匀强电场、只受静电力)</a:t>
            </a:r>
            <a:endParaRPr lang="zh-CN" altLang="en-US" b="1"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83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ad</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3.用功能观点分析(只受静电力)</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(1)匀强电场中:</a:t>
            </a:r>
            <a:r>
              <a:rPr lang="zh-CN" altLang="en-US" sz="2410" i="1" kern="0" dirty="0">
                <a:solidFill>
                  <a:srgbClr val="000000"/>
                </a:solidFill>
                <a:latin typeface="Times New Roman" panose="02020603050405020304" pitchFamily="65" charset="-122"/>
                <a:ea typeface="华文细黑" panose="02010600040101010101" pitchFamily="65" charset="-122"/>
              </a:rPr>
              <a:t>qEd</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qU</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(2)非匀强电场中:</a:t>
            </a: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qU</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970913344"/>
              </p:ext>
            </p:extLst>
          </p:nvPr>
        </p:nvGraphicFramePr>
        <p:xfrm>
          <a:off x="720150" y="3634635"/>
          <a:ext cx="400050" cy="657225"/>
        </p:xfrm>
        <a:graphic>
          <a:graphicData uri="http://schemas.openxmlformats.org/presentationml/2006/ole">
            <mc:AlternateContent xmlns:mc="http://schemas.openxmlformats.org/markup-compatibility/2006">
              <mc:Choice xmlns:v="urn:schemas-microsoft-com:vml" Requires="v">
                <p:oleObj spid="_x0000_s39059" name="Equation" r:id="rId4" imgW="10668000" imgH="17373600" progId="">
                  <p:embed/>
                </p:oleObj>
              </mc:Choice>
              <mc:Fallback>
                <p:oleObj name="Equation" r:id="rId4" imgW="10668000" imgH="17373600" progId="">
                  <p:embed/>
                  <p:pic>
                    <p:nvPicPr>
                      <p:cNvPr id="0" name="图片 38912"/>
                      <p:cNvPicPr>
                        <a:picLocks noChangeAspect="1"/>
                      </p:cNvPicPr>
                      <p:nvPr/>
                    </p:nvPicPr>
                    <p:blipFill>
                      <a:blip r:embed="rId5"/>
                      <a:stretch>
                        <a:fillRect/>
                      </a:stretch>
                    </p:blipFill>
                    <p:spPr>
                      <a:xfrm>
                        <a:off x="720150" y="3634635"/>
                        <a:ext cx="4000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23189704"/>
              </p:ext>
            </p:extLst>
          </p:nvPr>
        </p:nvGraphicFramePr>
        <p:xfrm>
          <a:off x="1556190" y="3634635"/>
          <a:ext cx="285750" cy="657224"/>
        </p:xfrm>
        <a:graphic>
          <a:graphicData uri="http://schemas.openxmlformats.org/presentationml/2006/ole">
            <mc:AlternateContent xmlns:mc="http://schemas.openxmlformats.org/markup-compatibility/2006">
              <mc:Choice xmlns:v="urn:schemas-microsoft-com:vml" Requires="v">
                <p:oleObj spid="_x0000_s39060" name="Equation" r:id="rId6" imgW="7620000" imgH="17373600" progId="">
                  <p:embed/>
                </p:oleObj>
              </mc:Choice>
              <mc:Fallback>
                <p:oleObj name="Equation" r:id="rId6" imgW="7620000" imgH="17373600" progId="">
                  <p:embed/>
                  <p:pic>
                    <p:nvPicPr>
                      <p:cNvPr id="0" name="图片 38913"/>
                      <p:cNvPicPr>
                        <a:picLocks noChangeAspect="1"/>
                      </p:cNvPicPr>
                      <p:nvPr/>
                    </p:nvPicPr>
                    <p:blipFill>
                      <a:blip r:embed="rId7"/>
                      <a:stretch>
                        <a:fillRect/>
                      </a:stretch>
                    </p:blipFill>
                    <p:spPr>
                      <a:xfrm>
                        <a:off x="1556190" y="3634635"/>
                        <a:ext cx="2857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231856099"/>
              </p:ext>
            </p:extLst>
          </p:nvPr>
        </p:nvGraphicFramePr>
        <p:xfrm>
          <a:off x="2231481" y="3777770"/>
          <a:ext cx="323850" cy="381000"/>
        </p:xfrm>
        <a:graphic>
          <a:graphicData uri="http://schemas.openxmlformats.org/presentationml/2006/ole">
            <mc:AlternateContent xmlns:mc="http://schemas.openxmlformats.org/markup-compatibility/2006">
              <mc:Choice xmlns:v="urn:schemas-microsoft-com:vml" Requires="v">
                <p:oleObj spid="_x0000_s39061" name="Equation" r:id="rId8" imgW="8534400" imgH="10058400" progId="">
                  <p:embed/>
                </p:oleObj>
              </mc:Choice>
              <mc:Fallback>
                <p:oleObj name="Equation" r:id="rId8" imgW="8534400" imgH="10058400" progId="">
                  <p:embed/>
                  <p:pic>
                    <p:nvPicPr>
                      <p:cNvPr id="0" name="图片 38914"/>
                      <p:cNvPicPr>
                        <a:picLocks noChangeAspect="1"/>
                      </p:cNvPicPr>
                      <p:nvPr/>
                    </p:nvPicPr>
                    <p:blipFill>
                      <a:blip r:embed="rId9"/>
                      <a:stretch>
                        <a:fillRect/>
                      </a:stretch>
                    </p:blipFill>
                    <p:spPr>
                      <a:xfrm>
                        <a:off x="2231481" y="3777770"/>
                        <a:ext cx="323850"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86635210"/>
              </p:ext>
            </p:extLst>
          </p:nvPr>
        </p:nvGraphicFramePr>
        <p:xfrm>
          <a:off x="3579326" y="4928768"/>
          <a:ext cx="219075" cy="657225"/>
        </p:xfrm>
        <a:graphic>
          <a:graphicData uri="http://schemas.openxmlformats.org/presentationml/2006/ole">
            <mc:AlternateContent xmlns:mc="http://schemas.openxmlformats.org/markup-compatibility/2006">
              <mc:Choice xmlns:v="urn:schemas-microsoft-com:vml" Requires="v">
                <p:oleObj spid="_x0000_s39062" name="Equation" r:id="rId10" imgW="5791200" imgH="17373600" progId="">
                  <p:embed/>
                </p:oleObj>
              </mc:Choice>
              <mc:Fallback>
                <p:oleObj name="Equation" r:id="rId10" imgW="5791200" imgH="17373600" progId="">
                  <p:embed/>
                  <p:pic>
                    <p:nvPicPr>
                      <p:cNvPr id="0" name="图片 38915"/>
                      <p:cNvPicPr>
                        <a:picLocks noChangeAspect="1"/>
                      </p:cNvPicPr>
                      <p:nvPr/>
                    </p:nvPicPr>
                    <p:blipFill>
                      <a:blip r:embed="rId11"/>
                      <a:stretch>
                        <a:fillRect/>
                      </a:stretch>
                    </p:blipFill>
                    <p:spPr>
                      <a:xfrm>
                        <a:off x="3579326" y="4928768"/>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46995315"/>
              </p:ext>
            </p:extLst>
          </p:nvPr>
        </p:nvGraphicFramePr>
        <p:xfrm>
          <a:off x="4320896" y="4928768"/>
          <a:ext cx="219074" cy="657224"/>
        </p:xfrm>
        <a:graphic>
          <a:graphicData uri="http://schemas.openxmlformats.org/presentationml/2006/ole">
            <mc:AlternateContent xmlns:mc="http://schemas.openxmlformats.org/markup-compatibility/2006">
              <mc:Choice xmlns:v="urn:schemas-microsoft-com:vml" Requires="v">
                <p:oleObj spid="_x0000_s39063" name="Equation" r:id="rId12" imgW="5791200" imgH="17373600" progId="">
                  <p:embed/>
                </p:oleObj>
              </mc:Choice>
              <mc:Fallback>
                <p:oleObj name="Equation" r:id="rId12" imgW="5791200" imgH="17373600" progId="">
                  <p:embed/>
                  <p:pic>
                    <p:nvPicPr>
                      <p:cNvPr id="0" name="图片 38916"/>
                      <p:cNvPicPr>
                        <a:picLocks noChangeAspect="1"/>
                      </p:cNvPicPr>
                      <p:nvPr/>
                    </p:nvPicPr>
                    <p:blipFill>
                      <a:blip r:embed="rId13"/>
                      <a:stretch>
                        <a:fillRect/>
                      </a:stretch>
                    </p:blipFill>
                    <p:spPr>
                      <a:xfrm>
                        <a:off x="4320896" y="4928768"/>
                        <a:ext cx="2190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956168786"/>
              </p:ext>
            </p:extLst>
          </p:nvPr>
        </p:nvGraphicFramePr>
        <p:xfrm>
          <a:off x="4749425" y="5071903"/>
          <a:ext cx="323850" cy="381000"/>
        </p:xfrm>
        <a:graphic>
          <a:graphicData uri="http://schemas.openxmlformats.org/presentationml/2006/ole">
            <mc:AlternateContent xmlns:mc="http://schemas.openxmlformats.org/markup-compatibility/2006">
              <mc:Choice xmlns:v="urn:schemas-microsoft-com:vml" Requires="v">
                <p:oleObj spid="_x0000_s39064" name="Equation" r:id="rId14" imgW="8534400" imgH="10058400" progId="">
                  <p:embed/>
                </p:oleObj>
              </mc:Choice>
              <mc:Fallback>
                <p:oleObj name="Equation" r:id="rId14" imgW="8534400" imgH="10058400" progId="">
                  <p:embed/>
                  <p:pic>
                    <p:nvPicPr>
                      <p:cNvPr id="0" name="图片 38917"/>
                      <p:cNvPicPr>
                        <a:picLocks noChangeAspect="1"/>
                      </p:cNvPicPr>
                      <p:nvPr/>
                    </p:nvPicPr>
                    <p:blipFill>
                      <a:blip r:embed="rId15"/>
                      <a:stretch>
                        <a:fillRect/>
                      </a:stretch>
                    </p:blipFill>
                    <p:spPr>
                      <a:xfrm>
                        <a:off x="4749425" y="5071903"/>
                        <a:ext cx="323850"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479531084"/>
              </p:ext>
            </p:extLst>
          </p:nvPr>
        </p:nvGraphicFramePr>
        <p:xfrm>
          <a:off x="3646568" y="5647980"/>
          <a:ext cx="219074" cy="657224"/>
        </p:xfrm>
        <a:graphic>
          <a:graphicData uri="http://schemas.openxmlformats.org/presentationml/2006/ole">
            <mc:AlternateContent xmlns:mc="http://schemas.openxmlformats.org/markup-compatibility/2006">
              <mc:Choice xmlns:v="urn:schemas-microsoft-com:vml" Requires="v">
                <p:oleObj spid="_x0000_s39065" name="Equation" r:id="rId16" imgW="5791200" imgH="17373600" progId="">
                  <p:embed/>
                </p:oleObj>
              </mc:Choice>
              <mc:Fallback>
                <p:oleObj name="Equation" r:id="rId16" imgW="5791200" imgH="17373600" progId="">
                  <p:embed/>
                  <p:pic>
                    <p:nvPicPr>
                      <p:cNvPr id="0" name="图片 38918"/>
                      <p:cNvPicPr>
                        <a:picLocks noChangeAspect="1"/>
                      </p:cNvPicPr>
                      <p:nvPr/>
                    </p:nvPicPr>
                    <p:blipFill>
                      <a:blip r:embed="rId17"/>
                      <a:stretch>
                        <a:fillRect/>
                      </a:stretch>
                    </p:blipFill>
                    <p:spPr>
                      <a:xfrm>
                        <a:off x="3646568" y="5647980"/>
                        <a:ext cx="21907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55755787"/>
              </p:ext>
            </p:extLst>
          </p:nvPr>
        </p:nvGraphicFramePr>
        <p:xfrm>
          <a:off x="4388138" y="5647980"/>
          <a:ext cx="219074" cy="657224"/>
        </p:xfrm>
        <a:graphic>
          <a:graphicData uri="http://schemas.openxmlformats.org/presentationml/2006/ole">
            <mc:AlternateContent xmlns:mc="http://schemas.openxmlformats.org/markup-compatibility/2006">
              <mc:Choice xmlns:v="urn:schemas-microsoft-com:vml" Requires="v">
                <p:oleObj spid="_x0000_s39066" name="Equation" r:id="rId18" imgW="5791200" imgH="17373600" progId="">
                  <p:embed/>
                </p:oleObj>
              </mc:Choice>
              <mc:Fallback>
                <p:oleObj name="Equation" r:id="rId18" imgW="5791200" imgH="17373600" progId="">
                  <p:embed/>
                  <p:pic>
                    <p:nvPicPr>
                      <p:cNvPr id="0" name="图片 38919"/>
                      <p:cNvPicPr>
                        <a:picLocks noChangeAspect="1"/>
                      </p:cNvPicPr>
                      <p:nvPr/>
                    </p:nvPicPr>
                    <p:blipFill>
                      <a:blip r:embed="rId19"/>
                      <a:stretch>
                        <a:fillRect/>
                      </a:stretch>
                    </p:blipFill>
                    <p:spPr>
                      <a:xfrm>
                        <a:off x="4388138" y="5647980"/>
                        <a:ext cx="2190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23642351"/>
              </p:ext>
            </p:extLst>
          </p:nvPr>
        </p:nvGraphicFramePr>
        <p:xfrm>
          <a:off x="4816668" y="5791116"/>
          <a:ext cx="323850" cy="381000"/>
        </p:xfrm>
        <a:graphic>
          <a:graphicData uri="http://schemas.openxmlformats.org/presentationml/2006/ole">
            <mc:AlternateContent xmlns:mc="http://schemas.openxmlformats.org/markup-compatibility/2006">
              <mc:Choice xmlns:v="urn:schemas-microsoft-com:vml" Requires="v">
                <p:oleObj spid="_x0000_s39067" name="Equation" r:id="rId20" imgW="8534400" imgH="10058400" progId="">
                  <p:embed/>
                </p:oleObj>
              </mc:Choice>
              <mc:Fallback>
                <p:oleObj name="Equation" r:id="rId20" imgW="8534400" imgH="10058400" progId="">
                  <p:embed/>
                  <p:pic>
                    <p:nvPicPr>
                      <p:cNvPr id="0" name="图片 38920"/>
                      <p:cNvPicPr>
                        <a:picLocks noChangeAspect="1"/>
                      </p:cNvPicPr>
                      <p:nvPr/>
                    </p:nvPicPr>
                    <p:blipFill>
                      <a:blip r:embed="rId21"/>
                      <a:stretch>
                        <a:fillRect/>
                      </a:stretch>
                    </p:blipFill>
                    <p:spPr>
                      <a:xfrm>
                        <a:off x="4816668" y="5791116"/>
                        <a:ext cx="323850" cy="381000"/>
                      </a:xfrm>
                      <a:prstGeom prst="rect">
                        <a:avLst/>
                      </a:prstGeom>
                      <a:noFill/>
                      <a:ln w="9525">
                        <a:noFill/>
                      </a:ln>
                    </p:spPr>
                  </p:pic>
                </p:oleObj>
              </mc:Fallback>
            </mc:AlternateContent>
          </a:graphicData>
        </a:graphic>
      </p:graphicFrame>
      <p:sp>
        <p:nvSpPr>
          <p:cNvPr id="13" name="TextBox 2">
            <a:extLst>
              <a:ext uri="{FF2B5EF4-FFF2-40B4-BE49-F238E27FC236}">
                <a16:creationId xmlns:a16="http://schemas.microsoft.com/office/drawing/2014/main" id="{0B7501AB-84F8-4BFA-B987-4EBF406CD59C}"/>
              </a:ext>
            </a:extLst>
          </p:cNvPr>
          <p:cNvSpPr txBox="1"/>
          <p:nvPr/>
        </p:nvSpPr>
        <p:spPr>
          <a:xfrm>
            <a:off x="5926110" y="4183604"/>
            <a:ext cx="6242078" cy="1833835"/>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000" b="1" kern="0" dirty="0">
                <a:solidFill>
                  <a:srgbClr val="DE0000"/>
                </a:solidFill>
                <a:ea typeface="微软雅黑" panose="020B0503020204020204" pitchFamily="34" charset="-122"/>
              </a:rPr>
              <a:t>注意</a:t>
            </a:r>
            <a:r>
              <a:rPr lang="zh-CN" altLang="en-US" sz="2000" kern="0" dirty="0">
                <a:solidFill>
                  <a:srgbClr val="000000"/>
                </a:solidFill>
                <a:latin typeface="Times New Roman" panose="02020603050405020304" pitchFamily="65" charset="-122"/>
                <a:ea typeface="楷体_GB2312" pitchFamily="65" charset="-122"/>
              </a:rPr>
              <a:t>(1)带电粒子:例如电子、质子、α粒子、离子等除有特殊说明或明确的暗示外,一般不考虑其重力(但不能忽略其质量)。</a:t>
            </a:r>
            <a:endParaRPr lang="en-US" altLang="zh-CN" sz="2000" kern="0" dirty="0">
              <a:solidFill>
                <a:srgbClr val="000000"/>
              </a:solidFill>
              <a:latin typeface="Times New Roman" panose="02020603050405020304" pitchFamily="65" charset="-122"/>
              <a:ea typeface="楷体_GB2312" pitchFamily="65" charset="-122"/>
            </a:endParaRPr>
          </a:p>
          <a:p>
            <a:pPr marL="0" indent="0" eaLnBrk="0" latinLnBrk="1" hangingPunct="0">
              <a:lnSpc>
                <a:spcPct val="120000"/>
              </a:lnSpc>
              <a:spcBef>
                <a:spcPts val="145"/>
              </a:spcBef>
              <a:buNone/>
            </a:pPr>
            <a:r>
              <a:rPr lang="zh-CN" altLang="en-US" sz="2000" kern="0" dirty="0">
                <a:solidFill>
                  <a:srgbClr val="000000"/>
                </a:solidFill>
                <a:latin typeface="Times New Roman" panose="02020603050405020304" pitchFamily="65" charset="-122"/>
                <a:ea typeface="楷体_GB2312" pitchFamily="65" charset="-122"/>
              </a:rPr>
              <a:t>(2)带电颗粒:例如液滴、油滴、尘埃等,除有特殊说明或明确的暗示外,一般都不能忽略其重力。</a:t>
            </a:r>
            <a:endParaRPr lang="zh-CN" altLang="en-US"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634" y="508123"/>
            <a:ext cx="11831400" cy="2539541"/>
          </a:xfrm>
          <a:prstGeom prst="rect">
            <a:avLst/>
          </a:prstGeom>
          <a:noFill/>
        </p:spPr>
        <p:txBody>
          <a:bodyPr wrap="square" lIns="0" tIns="0" rIns="0" bIns="0" rtlCol="0">
            <a:spAutoFit/>
          </a:bodyPr>
          <a:lstStyle/>
          <a:p>
            <a:pPr eaLnBrk="0" latinLnBrk="1" hangingPunct="0">
              <a:lnSpc>
                <a:spcPct val="130000"/>
              </a:lnSpc>
              <a:spcBef>
                <a:spcPts val="40"/>
              </a:spcBef>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要点3　带电粒子在电场中的曲线运动</a:t>
            </a:r>
          </a:p>
          <a:p>
            <a:pPr eaLnBrk="0" latinLnBrk="1" hangingPunct="0">
              <a:lnSpc>
                <a:spcPct val="130000"/>
              </a:lnSpc>
              <a:spcBef>
                <a:spcPts val="145"/>
              </a:spcBef>
            </a:pPr>
            <a:r>
              <a:rPr lang="zh-CN" altLang="en-US" sz="2400" b="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1.运动规律</a:t>
            </a:r>
            <a:br>
              <a:rPr lang="en-US" altLang="zh-CN" sz="2400" kern="0" dirty="0">
                <a:solidFill>
                  <a:srgbClr val="000000"/>
                </a:solidFill>
                <a:latin typeface="Times New Roman" panose="02020603050405020304"/>
                <a:ea typeface="楷体" panose="02010609060101010101" pitchFamily="49" charset="-122"/>
                <a:sym typeface="Times New Roman" panose="02020603050405020304"/>
              </a:rPr>
            </a:br>
            <a:r>
              <a:rPr lang="zh-CN" altLang="en-US" sz="2410" b="1" kern="0" dirty="0">
                <a:solidFill>
                  <a:srgbClr val="000000"/>
                </a:solidFill>
                <a:latin typeface="Times New Roman" panose="02020603050405020304" pitchFamily="65" charset="-122"/>
                <a:ea typeface="华文细黑" panose="02010600040101010101" pitchFamily="65" charset="-122"/>
              </a:rPr>
              <a:t>2.功能关系</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当讨论带电粒子的末速度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时也可以从能量</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的角度进行求解,</a:t>
            </a:r>
            <a:r>
              <a:rPr lang="zh-CN" altLang="en-US" sz="2410" i="1" kern="0" dirty="0">
                <a:solidFill>
                  <a:srgbClr val="000000"/>
                </a:solidFill>
                <a:latin typeface="Times New Roman" panose="02020603050405020304" pitchFamily="65" charset="-122"/>
                <a:ea typeface="华文细黑" panose="02010600040101010101" pitchFamily="65" charset="-122"/>
              </a:rPr>
              <a:t>qU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90" kern="0" spc="75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,其中</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56.jpeg"/>
          <p:cNvPicPr>
            <a:picLocks noChangeAspect="1"/>
          </p:cNvPicPr>
          <p:nvPr/>
        </p:nvPicPr>
        <p:blipFill>
          <a:blip r:embed="rId4" cstate="print"/>
          <a:stretch>
            <a:fillRect/>
          </a:stretch>
        </p:blipFill>
        <p:spPr>
          <a:xfrm>
            <a:off x="6084094" y="327418"/>
            <a:ext cx="4897155" cy="6405219"/>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272948842"/>
              </p:ext>
            </p:extLst>
          </p:nvPr>
        </p:nvGraphicFramePr>
        <p:xfrm>
          <a:off x="3131766" y="2485711"/>
          <a:ext cx="219075" cy="657225"/>
        </p:xfrm>
        <a:graphic>
          <a:graphicData uri="http://schemas.openxmlformats.org/presentationml/2006/ole">
            <mc:AlternateContent xmlns:mc="http://schemas.openxmlformats.org/markup-compatibility/2006">
              <mc:Choice xmlns:v="urn:schemas-microsoft-com:vml" Requires="v">
                <p:oleObj spid="_x0000_s42051" name="Equation" r:id="rId5" imgW="5791200" imgH="17373600" progId="">
                  <p:embed/>
                </p:oleObj>
              </mc:Choice>
              <mc:Fallback>
                <p:oleObj name="Equation" r:id="rId5" imgW="5791200" imgH="17373600" progId="">
                  <p:embed/>
                  <p:pic>
                    <p:nvPicPr>
                      <p:cNvPr id="0" name="图片 41984"/>
                      <p:cNvPicPr>
                        <a:picLocks noChangeAspect="1"/>
                      </p:cNvPicPr>
                      <p:nvPr/>
                    </p:nvPicPr>
                    <p:blipFill>
                      <a:blip r:embed="rId6"/>
                      <a:stretch>
                        <a:fillRect/>
                      </a:stretch>
                    </p:blipFill>
                    <p:spPr>
                      <a:xfrm>
                        <a:off x="3131766" y="2485711"/>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058659326"/>
              </p:ext>
            </p:extLst>
          </p:nvPr>
        </p:nvGraphicFramePr>
        <p:xfrm>
          <a:off x="3923854" y="2485711"/>
          <a:ext cx="219075" cy="657225"/>
        </p:xfrm>
        <a:graphic>
          <a:graphicData uri="http://schemas.openxmlformats.org/presentationml/2006/ole">
            <mc:AlternateContent xmlns:mc="http://schemas.openxmlformats.org/markup-compatibility/2006">
              <mc:Choice xmlns:v="urn:schemas-microsoft-com:vml" Requires="v">
                <p:oleObj spid="_x0000_s42052" name="Equation" r:id="rId7" imgW="5791200" imgH="17373600" progId="">
                  <p:embed/>
                </p:oleObj>
              </mc:Choice>
              <mc:Fallback>
                <p:oleObj name="Equation" r:id="rId7" imgW="5791200" imgH="17373600" progId="">
                  <p:embed/>
                  <p:pic>
                    <p:nvPicPr>
                      <p:cNvPr id="0" name="图片 41985"/>
                      <p:cNvPicPr>
                        <a:picLocks noChangeAspect="1"/>
                      </p:cNvPicPr>
                      <p:nvPr/>
                    </p:nvPicPr>
                    <p:blipFill>
                      <a:blip r:embed="rId8"/>
                      <a:stretch>
                        <a:fillRect/>
                      </a:stretch>
                    </p:blipFill>
                    <p:spPr>
                      <a:xfrm>
                        <a:off x="3923854" y="248571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678122572"/>
              </p:ext>
            </p:extLst>
          </p:nvPr>
        </p:nvGraphicFramePr>
        <p:xfrm>
          <a:off x="4320084" y="2679229"/>
          <a:ext cx="323850" cy="381000"/>
        </p:xfrm>
        <a:graphic>
          <a:graphicData uri="http://schemas.openxmlformats.org/presentationml/2006/ole">
            <mc:AlternateContent xmlns:mc="http://schemas.openxmlformats.org/markup-compatibility/2006">
              <mc:Choice xmlns:v="urn:schemas-microsoft-com:vml" Requires="v">
                <p:oleObj spid="_x0000_s42053" name="Equation" r:id="rId9" imgW="8534400" imgH="10058400" progId="">
                  <p:embed/>
                </p:oleObj>
              </mc:Choice>
              <mc:Fallback>
                <p:oleObj name="Equation" r:id="rId9" imgW="8534400" imgH="10058400" progId="">
                  <p:embed/>
                  <p:pic>
                    <p:nvPicPr>
                      <p:cNvPr id="0" name="图片 41986"/>
                      <p:cNvPicPr>
                        <a:picLocks noChangeAspect="1"/>
                      </p:cNvPicPr>
                      <p:nvPr/>
                    </p:nvPicPr>
                    <p:blipFill>
                      <a:blip r:embed="rId10"/>
                      <a:stretch>
                        <a:fillRect/>
                      </a:stretch>
                    </p:blipFill>
                    <p:spPr>
                      <a:xfrm>
                        <a:off x="4320084" y="2679229"/>
                        <a:ext cx="323850" cy="381000"/>
                      </a:xfrm>
                      <a:prstGeom prst="rect">
                        <a:avLst/>
                      </a:prstGeom>
                      <a:noFill/>
                      <a:ln w="9525">
                        <a:noFill/>
                      </a:ln>
                    </p:spPr>
                  </p:pic>
                </p:oleObj>
              </mc:Fallback>
            </mc:AlternateContent>
          </a:graphicData>
        </a:graphic>
      </p:graphicFrame>
      <p:sp>
        <p:nvSpPr>
          <p:cNvPr id="8" name="TextBox 2"/>
          <p:cNvSpPr txBox="1"/>
          <p:nvPr/>
        </p:nvSpPr>
        <p:spPr>
          <a:xfrm>
            <a:off x="467470" y="2988221"/>
            <a:ext cx="5617235" cy="63908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145" kern="0" spc="-894"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即初、末位置间的电势差。 </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2674006080"/>
              </p:ext>
            </p:extLst>
          </p:nvPr>
        </p:nvGraphicFramePr>
        <p:xfrm>
          <a:off x="457202" y="3135650"/>
          <a:ext cx="285750" cy="657225"/>
        </p:xfrm>
        <a:graphic>
          <a:graphicData uri="http://schemas.openxmlformats.org/presentationml/2006/ole">
            <mc:AlternateContent xmlns:mc="http://schemas.openxmlformats.org/markup-compatibility/2006">
              <mc:Choice xmlns:v="urn:schemas-microsoft-com:vml" Requires="v">
                <p:oleObj spid="_x0000_s42054" name="Equation" r:id="rId11" imgW="7620000" imgH="17373600" progId="">
                  <p:embed/>
                </p:oleObj>
              </mc:Choice>
              <mc:Fallback>
                <p:oleObj name="Equation" r:id="rId11" imgW="7620000" imgH="17373600" progId="">
                  <p:embed/>
                  <p:pic>
                    <p:nvPicPr>
                      <p:cNvPr id="0" name="图片 41987"/>
                      <p:cNvPicPr>
                        <a:picLocks noChangeAspect="1"/>
                      </p:cNvPicPr>
                      <p:nvPr/>
                    </p:nvPicPr>
                    <p:blipFill>
                      <a:blip r:embed="rId12"/>
                      <a:stretch>
                        <a:fillRect/>
                      </a:stretch>
                    </p:blipFill>
                    <p:spPr>
                      <a:xfrm>
                        <a:off x="457202" y="3135650"/>
                        <a:ext cx="285750" cy="657225"/>
                      </a:xfrm>
                      <a:prstGeom prst="rect">
                        <a:avLst/>
                      </a:prstGeom>
                      <a:noFill/>
                      <a:ln w="9525">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B6D3290-0FCD-47F8-AA27-1DCDE44B75E4}"/>
              </a:ext>
            </a:extLst>
          </p:cNvPr>
          <p:cNvSpPr txBox="1"/>
          <p:nvPr/>
        </p:nvSpPr>
        <p:spPr>
          <a:xfrm>
            <a:off x="845772" y="746069"/>
            <a:ext cx="9900582" cy="567848"/>
          </a:xfrm>
          <a:prstGeom prst="rect">
            <a:avLst/>
          </a:prstGeom>
          <a:noFill/>
        </p:spPr>
        <p:txBody>
          <a:bodyPr wrap="square" lIns="0" tIns="0" rIns="0" bIns="0" rtlCol="0">
            <a:spAutoFit/>
          </a:bodyPr>
          <a:lstStyle/>
          <a:p>
            <a:pPr marL="0" indent="0" algn="ctr" eaLnBrk="0" latinLnBrk="1" hangingPunct="0">
              <a:lnSpc>
                <a:spcPct val="150000"/>
              </a:lnSpc>
              <a:spcBef>
                <a:spcPts val="147"/>
              </a:spcBef>
              <a:buNone/>
            </a:pPr>
            <a:r>
              <a:rPr lang="zh-CN" altLang="en-US" sz="2800" kern="0" dirty="0">
                <a:solidFill>
                  <a:srgbClr val="FF0000"/>
                </a:solidFill>
                <a:latin typeface="华文细黑" panose="02010600040101010101" pitchFamily="2" charset="-122"/>
                <a:ea typeface="华文细黑" panose="02010600040101010101" pitchFamily="2" charset="-122"/>
              </a:rPr>
              <a:t>比如</a:t>
            </a:r>
            <a:r>
              <a:rPr lang="en-US" altLang="zh-CN" sz="2800" kern="0" dirty="0">
                <a:solidFill>
                  <a:srgbClr val="FF0000"/>
                </a:solidFill>
                <a:latin typeface="华文细黑" panose="02010600040101010101" pitchFamily="2" charset="-122"/>
                <a:ea typeface="华文细黑" panose="02010600040101010101" pitchFamily="2" charset="-122"/>
              </a:rPr>
              <a:t>——</a:t>
            </a:r>
            <a:r>
              <a:rPr lang="zh-CN" altLang="en-US" sz="2800" kern="0" dirty="0">
                <a:solidFill>
                  <a:srgbClr val="FF0000"/>
                </a:solidFill>
                <a:latin typeface="华文细黑" panose="02010600040101010101" pitchFamily="2" charset="-122"/>
                <a:ea typeface="华文细黑" panose="02010600040101010101" pitchFamily="2" charset="-122"/>
              </a:rPr>
              <a:t>三个自由点电荷的平衡问题</a:t>
            </a:r>
            <a:endParaRPr lang="zh-CN" altLang="en-US" sz="2000" dirty="0">
              <a:solidFill>
                <a:srgbClr val="FF0000"/>
              </a:solidFill>
              <a:latin typeface="华文细黑" panose="02010600040101010101" pitchFamily="2" charset="-122"/>
              <a:ea typeface="华文细黑" panose="02010600040101010101" pitchFamily="2" charset="-122"/>
            </a:endParaRPr>
          </a:p>
        </p:txBody>
      </p:sp>
      <p:sp>
        <p:nvSpPr>
          <p:cNvPr id="3" name="TextBox 2">
            <a:extLst>
              <a:ext uri="{FF2B5EF4-FFF2-40B4-BE49-F238E27FC236}">
                <a16:creationId xmlns:a16="http://schemas.microsoft.com/office/drawing/2014/main" id="{13A3E722-9FE4-48E3-BE9E-2615A496C8F3}"/>
              </a:ext>
            </a:extLst>
          </p:cNvPr>
          <p:cNvSpPr txBox="1"/>
          <p:nvPr/>
        </p:nvSpPr>
        <p:spPr>
          <a:xfrm>
            <a:off x="576000" y="1476653"/>
            <a:ext cx="11718000" cy="3128613"/>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华文细黑" panose="02010600040101010101" pitchFamily="2" charset="-122"/>
                <a:ea typeface="华文细黑" panose="02010600040101010101" pitchFamily="2" charset="-122"/>
              </a:rPr>
              <a:t>(1)平衡条件:每个点电荷受到另外两个点电荷的合力为零或每个点电荷处于另外两个</a:t>
            </a:r>
            <a:br>
              <a:rPr dirty="0">
                <a:latin typeface="华文细黑" panose="02010600040101010101" pitchFamily="2" charset="-122"/>
                <a:ea typeface="华文细黑" panose="02010600040101010101" pitchFamily="2" charset="-122"/>
              </a:rPr>
            </a:br>
            <a:r>
              <a:rPr lang="zh-CN" altLang="en-US" sz="2409" kern="0" dirty="0">
                <a:solidFill>
                  <a:srgbClr val="000000"/>
                </a:solidFill>
                <a:latin typeface="华文细黑" panose="02010600040101010101" pitchFamily="2" charset="-122"/>
                <a:ea typeface="华文细黑" panose="02010600040101010101" pitchFamily="2" charset="-122"/>
              </a:rPr>
              <a:t>点电荷产生的合电场中的场强为零的位置。</a:t>
            </a:r>
            <a:endParaRPr lang="zh-CN" altLang="en-US" dirty="0">
              <a:latin typeface="华文细黑" panose="02010600040101010101" pitchFamily="2" charset="-122"/>
              <a:ea typeface="华文细黑" panose="02010600040101010101" pitchFamily="2" charset="-122"/>
            </a:endParaRPr>
          </a:p>
          <a:p>
            <a:pPr marL="0" indent="0" eaLnBrk="0" latinLnBrk="1" hangingPunct="0">
              <a:lnSpc>
                <a:spcPct val="150000"/>
              </a:lnSpc>
              <a:spcBef>
                <a:spcPts val="147"/>
              </a:spcBef>
              <a:buNone/>
            </a:pPr>
            <a:r>
              <a:rPr lang="zh-CN" altLang="en-US" sz="2409" kern="0" dirty="0">
                <a:solidFill>
                  <a:srgbClr val="000000"/>
                </a:solidFill>
                <a:latin typeface="华文细黑" panose="02010600040101010101" pitchFamily="2" charset="-122"/>
                <a:ea typeface="华文细黑" panose="02010600040101010101" pitchFamily="2" charset="-122"/>
              </a:rPr>
              <a:t>(2)平衡规律</a:t>
            </a:r>
            <a:endParaRPr lang="zh-CN" altLang="en-US" dirty="0">
              <a:latin typeface="华文细黑" panose="02010600040101010101" pitchFamily="2" charset="-122"/>
              <a:ea typeface="华文细黑" panose="02010600040101010101" pitchFamily="2" charset="-122"/>
            </a:endParaRPr>
          </a:p>
          <a:p>
            <a:pPr marL="0" indent="0" eaLnBrk="0" latinLnBrk="1" hangingPunct="0">
              <a:lnSpc>
                <a:spcPct val="150000"/>
              </a:lnSpc>
              <a:spcBef>
                <a:spcPts val="147"/>
              </a:spcBef>
              <a:buNone/>
            </a:pPr>
            <a:r>
              <a:rPr lang="zh-CN" altLang="en-US" sz="7366" kern="0" spc="56758" dirty="0">
                <a:solidFill>
                  <a:srgbClr val="000000"/>
                </a:solidFill>
                <a:latin typeface="华文细黑" panose="02010600040101010101" pitchFamily="2" charset="-122"/>
                <a:ea typeface="华文细黑" panose="02010600040101010101" pitchFamily="2" charset="-122"/>
              </a:rPr>
              <a:t> </a:t>
            </a:r>
            <a:r>
              <a:rPr lang="zh-CN" altLang="en-US" sz="2409" kern="0" dirty="0">
                <a:solidFill>
                  <a:srgbClr val="000000"/>
                </a:solidFill>
                <a:latin typeface="华文细黑" panose="02010600040101010101" pitchFamily="2" charset="-122"/>
                <a:ea typeface="华文细黑" panose="02010600040101010101" pitchFamily="2" charset="-122"/>
              </a:rPr>
              <a:t> </a:t>
            </a:r>
            <a:endParaRPr lang="zh-CN" altLang="en-US" dirty="0">
              <a:latin typeface="华文细黑" panose="02010600040101010101" pitchFamily="2" charset="-122"/>
              <a:ea typeface="华文细黑" panose="02010600040101010101" pitchFamily="2" charset="-122"/>
            </a:endParaRPr>
          </a:p>
        </p:txBody>
      </p:sp>
      <p:pic>
        <p:nvPicPr>
          <p:cNvPr id="4" name="图片 3" descr="textimage1.jpeg">
            <a:extLst>
              <a:ext uri="{FF2B5EF4-FFF2-40B4-BE49-F238E27FC236}">
                <a16:creationId xmlns:a16="http://schemas.microsoft.com/office/drawing/2014/main" id="{E98631E6-8B9C-4230-8731-50D52BB4BA80}"/>
              </a:ext>
            </a:extLst>
          </p:cNvPr>
          <p:cNvPicPr>
            <a:picLocks noChangeAspect="1"/>
          </p:cNvPicPr>
          <p:nvPr/>
        </p:nvPicPr>
        <p:blipFill>
          <a:blip r:embed="rId2"/>
          <a:stretch>
            <a:fillRect/>
          </a:stretch>
        </p:blipFill>
        <p:spPr>
          <a:xfrm>
            <a:off x="2195663" y="3402731"/>
            <a:ext cx="7200800" cy="1684397"/>
          </a:xfrm>
          <a:prstGeom prst="rect">
            <a:avLst/>
          </a:prstGeom>
        </p:spPr>
      </p:pic>
    </p:spTree>
    <p:extLst>
      <p:ext uri="{BB962C8B-B14F-4D97-AF65-F5344CB8AC3E}">
        <p14:creationId xmlns:p14="http://schemas.microsoft.com/office/powerpoint/2010/main" val="1112954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3925"/>
            <a:ext cx="11831400" cy="3567900"/>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多选</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如图所示</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氕核、氘核、氚核三种粒子从同一位置无初速度地进入水平</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向右的加速电场</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其电场强度的大小为</a:t>
            </a:r>
            <a:r>
              <a:rPr lang="en-US" altLang="zh-CN" sz="2410" i="1" kern="0" dirty="0">
                <a:solidFill>
                  <a:srgbClr val="000000"/>
                </a:solidFill>
                <a:latin typeface="Times New Roman" panose="02020603050405020304" pitchFamily="65" charset="-122"/>
                <a:ea typeface="华文细黑" panose="02010600040101010101" pitchFamily="65" charset="-122"/>
              </a:rPr>
              <a:t>E</a:t>
            </a:r>
            <a:r>
              <a:rPr lang="en-US" altLang="zh-CN" sz="1815" kern="0" baseline="-1500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之后进入竖直向下的匀强电场</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其电场强度的</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大小为</a:t>
            </a:r>
            <a:r>
              <a:rPr lang="en-US" altLang="zh-CN" sz="2410" i="1" kern="0" dirty="0">
                <a:solidFill>
                  <a:srgbClr val="000000"/>
                </a:solidFill>
                <a:latin typeface="Times New Roman" panose="02020603050405020304" pitchFamily="65" charset="-122"/>
                <a:ea typeface="华文细黑" panose="02010600040101010101" pitchFamily="65" charset="-122"/>
              </a:rPr>
              <a:t>E</a:t>
            </a:r>
            <a:r>
              <a:rPr lang="en-US" altLang="zh-CN" sz="1815" kern="0" baseline="-15000" dirty="0">
                <a:solidFill>
                  <a:srgbClr val="000000"/>
                </a:solidFill>
                <a:latin typeface="Times New Roman" panose="02020603050405020304" pitchFamily="65" charset="-122"/>
                <a:ea typeface="华文细黑" panose="02010600040101010101" pitchFamily="65" charset="-122"/>
              </a:rPr>
              <a:t>2</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粒子经过偏转打在屏上。整个装置处于真空中</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不计粒子重力及其相互作用</a:t>
            </a:r>
            <a:r>
              <a:rPr lang="en-US" altLang="zh-CN" sz="2410" kern="0" dirty="0">
                <a:solidFill>
                  <a:srgbClr val="000000"/>
                </a:solidFill>
                <a:latin typeface="Times New Roman" panose="02020603050405020304" pitchFamily="65" charset="-122"/>
                <a:ea typeface="华文细黑" panose="02010600040101010101" pitchFamily="65" charset="-122"/>
              </a:rPr>
              <a:t>,</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那么</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a:t>
            </a:r>
            <a:br>
              <a:rPr lang="zh-CN" altLang="en-US" sz="2410" kern="0" dirty="0">
                <a:solidFill>
                  <a:srgbClr val="000000"/>
                </a:solidFill>
                <a:latin typeface="Times New Roman" panose="02020603050405020304" pitchFamily="65" charset="-122"/>
                <a:ea typeface="华文细黑" panose="02010600040101010101" pitchFamily="65" charset="-122"/>
              </a:rPr>
            </a:br>
            <a:r>
              <a:rPr lang="en-US" altLang="zh-CN" sz="2410"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偏转电场对三种粒子做的功一样多</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B.三种粒子打到屏上时的速度大小相等</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C.三种粒子运动到屏上所用的时间相等</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D.三种粒子一定打到屏上的同一位置</a:t>
            </a:r>
            <a:endParaRPr lang="zh-CN" altLang="en-US" dirty="0"/>
          </a:p>
        </p:txBody>
      </p:sp>
      <p:pic>
        <p:nvPicPr>
          <p:cNvPr id="3" name="图片 3" descr="textimage57.jpeg"/>
          <p:cNvPicPr>
            <a:picLocks noChangeAspect="1"/>
          </p:cNvPicPr>
          <p:nvPr/>
        </p:nvPicPr>
        <p:blipFill>
          <a:blip r:embed="rId3"/>
          <a:stretch>
            <a:fillRect/>
          </a:stretch>
        </p:blipFill>
        <p:spPr>
          <a:xfrm>
            <a:off x="8028310" y="1907740"/>
            <a:ext cx="1998964" cy="1924584"/>
          </a:xfrm>
          <a:prstGeom prst="rect">
            <a:avLst/>
          </a:prstGeom>
        </p:spPr>
      </p:pic>
      <p:sp>
        <p:nvSpPr>
          <p:cNvPr id="4" name="文本框 8"/>
          <p:cNvSpPr txBox="1"/>
          <p:nvPr/>
        </p:nvSpPr>
        <p:spPr>
          <a:xfrm>
            <a:off x="1403044" y="1656361"/>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204715"/>
            <a:ext cx="11831400" cy="50967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带电粒子在加速电场中,根据动能定理有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127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41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;进入竖直向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下的匀强电场做类平抛运动,设偏转电场水平长度为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at</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,联立解得</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142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,偏转电场对三种粒子做的功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232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,三种粒子所带电荷量相同,可知偏</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转电场对三种粒子做的功一样多,</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。设粒子打到屏上时的速度大小为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',由动能</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定理得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10" kern="0" spc="-118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10" kern="0" spc="-118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710" kern="0" spc="1189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,三种粒子质量不相等,可知三种粒子</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打到屏上时的速度大小不相等,</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。设偏转电场右端与屏之间的距离为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,三种粒子</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运动到屏上所用时间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总</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匀</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111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30" kern="0" spc="156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261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388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),故所用时间不相等,</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C错</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121877698"/>
              </p:ext>
            </p:extLst>
          </p:nvPr>
        </p:nvGraphicFramePr>
        <p:xfrm>
          <a:off x="7333952" y="210139"/>
          <a:ext cx="219075" cy="657225"/>
        </p:xfrm>
        <a:graphic>
          <a:graphicData uri="http://schemas.openxmlformats.org/presentationml/2006/ole">
            <mc:AlternateContent xmlns:mc="http://schemas.openxmlformats.org/markup-compatibility/2006">
              <mc:Choice xmlns:v="urn:schemas-microsoft-com:vml" Requires="v">
                <p:oleObj spid="_x0000_s43219" name="Equation" r:id="rId4" imgW="5791200" imgH="17373600" progId="">
                  <p:embed/>
                </p:oleObj>
              </mc:Choice>
              <mc:Fallback>
                <p:oleObj name="Equation" r:id="rId4" imgW="5791200" imgH="17373600" progId="">
                  <p:embed/>
                  <p:pic>
                    <p:nvPicPr>
                      <p:cNvPr id="0" name="图片 43008"/>
                      <p:cNvPicPr>
                        <a:picLocks noChangeAspect="1"/>
                      </p:cNvPicPr>
                      <p:nvPr/>
                    </p:nvPicPr>
                    <p:blipFill>
                      <a:blip r:embed="rId5"/>
                      <a:stretch>
                        <a:fillRect/>
                      </a:stretch>
                    </p:blipFill>
                    <p:spPr>
                      <a:xfrm>
                        <a:off x="7333952" y="210139"/>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041740906"/>
              </p:ext>
            </p:extLst>
          </p:nvPr>
        </p:nvGraphicFramePr>
        <p:xfrm>
          <a:off x="8969335" y="235924"/>
          <a:ext cx="952499" cy="733424"/>
        </p:xfrm>
        <a:graphic>
          <a:graphicData uri="http://schemas.openxmlformats.org/presentationml/2006/ole">
            <mc:AlternateContent xmlns:mc="http://schemas.openxmlformats.org/markup-compatibility/2006">
              <mc:Choice xmlns:v="urn:schemas-microsoft-com:vml" Requires="v">
                <p:oleObj spid="_x0000_s43220" name="Equation" r:id="rId6" imgW="25298400" imgH="19507200" progId="">
                  <p:embed/>
                </p:oleObj>
              </mc:Choice>
              <mc:Fallback>
                <p:oleObj name="Equation" r:id="rId6" imgW="25298400" imgH="19507200" progId="">
                  <p:embed/>
                  <p:pic>
                    <p:nvPicPr>
                      <p:cNvPr id="0" name="图片 43009"/>
                      <p:cNvPicPr>
                        <a:picLocks noChangeAspect="1"/>
                      </p:cNvPicPr>
                      <p:nvPr/>
                    </p:nvPicPr>
                    <p:blipFill>
                      <a:blip r:embed="rId7"/>
                      <a:stretch>
                        <a:fillRect/>
                      </a:stretch>
                    </p:blipFill>
                    <p:spPr>
                      <a:xfrm>
                        <a:off x="8969335" y="235924"/>
                        <a:ext cx="952499"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535041196"/>
              </p:ext>
            </p:extLst>
          </p:nvPr>
        </p:nvGraphicFramePr>
        <p:xfrm>
          <a:off x="8698855" y="940859"/>
          <a:ext cx="219075" cy="657225"/>
        </p:xfrm>
        <a:graphic>
          <a:graphicData uri="http://schemas.openxmlformats.org/presentationml/2006/ole">
            <mc:AlternateContent xmlns:mc="http://schemas.openxmlformats.org/markup-compatibility/2006">
              <mc:Choice xmlns:v="urn:schemas-microsoft-com:vml" Requires="v">
                <p:oleObj spid="_x0000_s43221" name="Equation" r:id="rId8" imgW="5791200" imgH="17373600" progId="">
                  <p:embed/>
                </p:oleObj>
              </mc:Choice>
              <mc:Fallback>
                <p:oleObj name="Equation" r:id="rId8" imgW="5791200" imgH="17373600" progId="">
                  <p:embed/>
                  <p:pic>
                    <p:nvPicPr>
                      <p:cNvPr id="0" name="图片 43010"/>
                      <p:cNvPicPr>
                        <a:picLocks noChangeAspect="1"/>
                      </p:cNvPicPr>
                      <p:nvPr/>
                    </p:nvPicPr>
                    <p:blipFill>
                      <a:blip r:embed="rId9"/>
                      <a:stretch>
                        <a:fillRect/>
                      </a:stretch>
                    </p:blipFill>
                    <p:spPr>
                      <a:xfrm>
                        <a:off x="8698855" y="940859"/>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15543304"/>
              </p:ext>
            </p:extLst>
          </p:nvPr>
        </p:nvGraphicFramePr>
        <p:xfrm>
          <a:off x="702675" y="1673741"/>
          <a:ext cx="619124" cy="762000"/>
        </p:xfrm>
        <a:graphic>
          <a:graphicData uri="http://schemas.openxmlformats.org/presentationml/2006/ole">
            <mc:AlternateContent xmlns:mc="http://schemas.openxmlformats.org/markup-compatibility/2006">
              <mc:Choice xmlns:v="urn:schemas-microsoft-com:vml" Requires="v">
                <p:oleObj spid="_x0000_s43222" name="Equation" r:id="rId10" imgW="16459200" imgH="20116800" progId="">
                  <p:embed/>
                </p:oleObj>
              </mc:Choice>
              <mc:Fallback>
                <p:oleObj name="Equation" r:id="rId10" imgW="16459200" imgH="20116800" progId="">
                  <p:embed/>
                  <p:pic>
                    <p:nvPicPr>
                      <p:cNvPr id="0" name="图片 43011"/>
                      <p:cNvPicPr>
                        <a:picLocks noChangeAspect="1"/>
                      </p:cNvPicPr>
                      <p:nvPr/>
                    </p:nvPicPr>
                    <p:blipFill>
                      <a:blip r:embed="rId11"/>
                      <a:stretch>
                        <a:fillRect/>
                      </a:stretch>
                    </p:blipFill>
                    <p:spPr>
                      <a:xfrm>
                        <a:off x="702675" y="1673741"/>
                        <a:ext cx="619124" cy="762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534375571"/>
              </p:ext>
            </p:extLst>
          </p:nvPr>
        </p:nvGraphicFramePr>
        <p:xfrm>
          <a:off x="6220663" y="1673741"/>
          <a:ext cx="733425" cy="762000"/>
        </p:xfrm>
        <a:graphic>
          <a:graphicData uri="http://schemas.openxmlformats.org/presentationml/2006/ole">
            <mc:AlternateContent xmlns:mc="http://schemas.openxmlformats.org/markup-compatibility/2006">
              <mc:Choice xmlns:v="urn:schemas-microsoft-com:vml" Requires="v">
                <p:oleObj spid="_x0000_s43223" name="Equation" r:id="rId12" imgW="19507200" imgH="20116800" progId="">
                  <p:embed/>
                </p:oleObj>
              </mc:Choice>
              <mc:Fallback>
                <p:oleObj name="Equation" r:id="rId12" imgW="19507200" imgH="20116800" progId="">
                  <p:embed/>
                  <p:pic>
                    <p:nvPicPr>
                      <p:cNvPr id="0" name="图片 43012"/>
                      <p:cNvPicPr>
                        <a:picLocks noChangeAspect="1"/>
                      </p:cNvPicPr>
                      <p:nvPr/>
                    </p:nvPicPr>
                    <p:blipFill>
                      <a:blip r:embed="rId13"/>
                      <a:stretch>
                        <a:fillRect/>
                      </a:stretch>
                    </p:blipFill>
                    <p:spPr>
                      <a:xfrm>
                        <a:off x="6220663" y="1673741"/>
                        <a:ext cx="733425" cy="762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673121099"/>
              </p:ext>
            </p:extLst>
          </p:nvPr>
        </p:nvGraphicFramePr>
        <p:xfrm>
          <a:off x="1740194" y="3103557"/>
          <a:ext cx="219075" cy="657225"/>
        </p:xfrm>
        <a:graphic>
          <a:graphicData uri="http://schemas.openxmlformats.org/presentationml/2006/ole">
            <mc:AlternateContent xmlns:mc="http://schemas.openxmlformats.org/markup-compatibility/2006">
              <mc:Choice xmlns:v="urn:schemas-microsoft-com:vml" Requires="v">
                <p:oleObj spid="_x0000_s43224" name="Equation" r:id="rId14" imgW="5791200" imgH="17373600" progId="">
                  <p:embed/>
                </p:oleObj>
              </mc:Choice>
              <mc:Fallback>
                <p:oleObj name="Equation" r:id="rId14" imgW="5791200" imgH="17373600" progId="">
                  <p:embed/>
                  <p:pic>
                    <p:nvPicPr>
                      <p:cNvPr id="0" name="图片 43013"/>
                      <p:cNvPicPr>
                        <a:picLocks noChangeAspect="1"/>
                      </p:cNvPicPr>
                      <p:nvPr/>
                    </p:nvPicPr>
                    <p:blipFill>
                      <a:blip r:embed="rId15"/>
                      <a:stretch>
                        <a:fillRect/>
                      </a:stretch>
                    </p:blipFill>
                    <p:spPr>
                      <a:xfrm>
                        <a:off x="1740194" y="3103557"/>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58568709"/>
              </p:ext>
            </p:extLst>
          </p:nvPr>
        </p:nvGraphicFramePr>
        <p:xfrm>
          <a:off x="2536898" y="3103557"/>
          <a:ext cx="219075" cy="657225"/>
        </p:xfrm>
        <a:graphic>
          <a:graphicData uri="http://schemas.openxmlformats.org/presentationml/2006/ole">
            <mc:AlternateContent xmlns:mc="http://schemas.openxmlformats.org/markup-compatibility/2006">
              <mc:Choice xmlns:v="urn:schemas-microsoft-com:vml" Requires="v">
                <p:oleObj spid="_x0000_s43225" name="Equation" r:id="rId16" imgW="5791200" imgH="17373600" progId="">
                  <p:embed/>
                </p:oleObj>
              </mc:Choice>
              <mc:Fallback>
                <p:oleObj name="Equation" r:id="rId16" imgW="5791200" imgH="17373600" progId="">
                  <p:embed/>
                  <p:pic>
                    <p:nvPicPr>
                      <p:cNvPr id="0" name="图片 43014"/>
                      <p:cNvPicPr>
                        <a:picLocks noChangeAspect="1"/>
                      </p:cNvPicPr>
                      <p:nvPr/>
                    </p:nvPicPr>
                    <p:blipFill>
                      <a:blip r:embed="rId17"/>
                      <a:stretch>
                        <a:fillRect/>
                      </a:stretch>
                    </p:blipFill>
                    <p:spPr>
                      <a:xfrm>
                        <a:off x="2536898" y="3103557"/>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870661470"/>
              </p:ext>
            </p:extLst>
          </p:nvPr>
        </p:nvGraphicFramePr>
        <p:xfrm>
          <a:off x="4839414" y="3017795"/>
          <a:ext cx="1981200" cy="838199"/>
        </p:xfrm>
        <a:graphic>
          <a:graphicData uri="http://schemas.openxmlformats.org/presentationml/2006/ole">
            <mc:AlternateContent xmlns:mc="http://schemas.openxmlformats.org/markup-compatibility/2006">
              <mc:Choice xmlns:v="urn:schemas-microsoft-com:vml" Requires="v">
                <p:oleObj spid="_x0000_s43226" name="Equation" r:id="rId18" imgW="52425600" imgH="22250400" progId="">
                  <p:embed/>
                </p:oleObj>
              </mc:Choice>
              <mc:Fallback>
                <p:oleObj name="Equation" r:id="rId18" imgW="52425600" imgH="22250400" progId="">
                  <p:embed/>
                  <p:pic>
                    <p:nvPicPr>
                      <p:cNvPr id="0" name="图片 43015"/>
                      <p:cNvPicPr>
                        <a:picLocks noChangeAspect="1"/>
                      </p:cNvPicPr>
                      <p:nvPr/>
                    </p:nvPicPr>
                    <p:blipFill>
                      <a:blip r:embed="rId19"/>
                      <a:stretch>
                        <a:fillRect/>
                      </a:stretch>
                    </p:blipFill>
                    <p:spPr>
                      <a:xfrm>
                        <a:off x="4839414" y="3017795"/>
                        <a:ext cx="1981200" cy="8381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81777873"/>
              </p:ext>
            </p:extLst>
          </p:nvPr>
        </p:nvGraphicFramePr>
        <p:xfrm>
          <a:off x="4304731" y="4532154"/>
          <a:ext cx="600074" cy="809624"/>
        </p:xfrm>
        <a:graphic>
          <a:graphicData uri="http://schemas.openxmlformats.org/presentationml/2006/ole">
            <mc:AlternateContent xmlns:mc="http://schemas.openxmlformats.org/markup-compatibility/2006">
              <mc:Choice xmlns:v="urn:schemas-microsoft-com:vml" Requires="v">
                <p:oleObj spid="_x0000_s43227" name="Equation" r:id="rId20" imgW="15849600" imgH="21336000" progId="">
                  <p:embed/>
                </p:oleObj>
              </mc:Choice>
              <mc:Fallback>
                <p:oleObj name="Equation" r:id="rId20" imgW="15849600" imgH="21336000" progId="">
                  <p:embed/>
                  <p:pic>
                    <p:nvPicPr>
                      <p:cNvPr id="0" name="图片 43016"/>
                      <p:cNvPicPr>
                        <a:picLocks noChangeAspect="1"/>
                      </p:cNvPicPr>
                      <p:nvPr/>
                    </p:nvPicPr>
                    <p:blipFill>
                      <a:blip r:embed="rId21"/>
                      <a:stretch>
                        <a:fillRect/>
                      </a:stretch>
                    </p:blipFill>
                    <p:spPr>
                      <a:xfrm>
                        <a:off x="4304731" y="4532154"/>
                        <a:ext cx="600074" cy="8096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543937795"/>
              </p:ext>
            </p:extLst>
          </p:nvPr>
        </p:nvGraphicFramePr>
        <p:xfrm>
          <a:off x="5077379" y="4532154"/>
          <a:ext cx="571500" cy="657224"/>
        </p:xfrm>
        <a:graphic>
          <a:graphicData uri="http://schemas.openxmlformats.org/presentationml/2006/ole">
            <mc:AlternateContent xmlns:mc="http://schemas.openxmlformats.org/markup-compatibility/2006">
              <mc:Choice xmlns:v="urn:schemas-microsoft-com:vml" Requires="v">
                <p:oleObj spid="_x0000_s43228" name="Equation" r:id="rId22" imgW="15240000" imgH="17373600" progId="">
                  <p:embed/>
                </p:oleObj>
              </mc:Choice>
              <mc:Fallback>
                <p:oleObj name="Equation" r:id="rId22" imgW="15240000" imgH="17373600" progId="">
                  <p:embed/>
                  <p:pic>
                    <p:nvPicPr>
                      <p:cNvPr id="0" name="图片 43017"/>
                      <p:cNvPicPr>
                        <a:picLocks noChangeAspect="1"/>
                      </p:cNvPicPr>
                      <p:nvPr/>
                    </p:nvPicPr>
                    <p:blipFill>
                      <a:blip r:embed="rId23"/>
                      <a:stretch>
                        <a:fillRect/>
                      </a:stretch>
                    </p:blipFill>
                    <p:spPr>
                      <a:xfrm>
                        <a:off x="5077379" y="4532154"/>
                        <a:ext cx="571500"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785155012"/>
              </p:ext>
            </p:extLst>
          </p:nvPr>
        </p:nvGraphicFramePr>
        <p:xfrm>
          <a:off x="5821453" y="4532154"/>
          <a:ext cx="790575" cy="809625"/>
        </p:xfrm>
        <a:graphic>
          <a:graphicData uri="http://schemas.openxmlformats.org/presentationml/2006/ole">
            <mc:AlternateContent xmlns:mc="http://schemas.openxmlformats.org/markup-compatibility/2006">
              <mc:Choice xmlns:v="urn:schemas-microsoft-com:vml" Requires="v">
                <p:oleObj spid="_x0000_s43229" name="Equation" r:id="rId24" imgW="21031200" imgH="21336000" progId="">
                  <p:embed/>
                </p:oleObj>
              </mc:Choice>
              <mc:Fallback>
                <p:oleObj name="Equation" r:id="rId24" imgW="21031200" imgH="21336000" progId="">
                  <p:embed/>
                  <p:pic>
                    <p:nvPicPr>
                      <p:cNvPr id="0" name="图片 43018"/>
                      <p:cNvPicPr>
                        <a:picLocks noChangeAspect="1"/>
                      </p:cNvPicPr>
                      <p:nvPr/>
                    </p:nvPicPr>
                    <p:blipFill>
                      <a:blip r:embed="rId25"/>
                      <a:stretch>
                        <a:fillRect/>
                      </a:stretch>
                    </p:blipFill>
                    <p:spPr>
                      <a:xfrm>
                        <a:off x="5821453" y="4532154"/>
                        <a:ext cx="790575" cy="8096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680920829"/>
              </p:ext>
            </p:extLst>
          </p:nvPr>
        </p:nvGraphicFramePr>
        <p:xfrm>
          <a:off x="6784601" y="4532154"/>
          <a:ext cx="952499" cy="809624"/>
        </p:xfrm>
        <a:graphic>
          <a:graphicData uri="http://schemas.openxmlformats.org/presentationml/2006/ole">
            <mc:AlternateContent xmlns:mc="http://schemas.openxmlformats.org/markup-compatibility/2006">
              <mc:Choice xmlns:v="urn:schemas-microsoft-com:vml" Requires="v">
                <p:oleObj spid="_x0000_s43230" name="Equation" r:id="rId26" imgW="25298400" imgH="21336000" progId="">
                  <p:embed/>
                </p:oleObj>
              </mc:Choice>
              <mc:Fallback>
                <p:oleObj name="Equation" r:id="rId26" imgW="25298400" imgH="21336000" progId="">
                  <p:embed/>
                  <p:pic>
                    <p:nvPicPr>
                      <p:cNvPr id="0" name="图片 43019"/>
                      <p:cNvPicPr>
                        <a:picLocks noChangeAspect="1"/>
                      </p:cNvPicPr>
                      <p:nvPr/>
                    </p:nvPicPr>
                    <p:blipFill>
                      <a:blip r:embed="rId27"/>
                      <a:stretch>
                        <a:fillRect/>
                      </a:stretch>
                    </p:blipFill>
                    <p:spPr>
                      <a:xfrm>
                        <a:off x="6784601" y="4532154"/>
                        <a:ext cx="952499" cy="809624"/>
                      </a:xfrm>
                      <a:prstGeom prst="rect">
                        <a:avLst/>
                      </a:prstGeom>
                      <a:noFill/>
                      <a:ln w="9525">
                        <a:noFill/>
                      </a:ln>
                    </p:spPr>
                  </p:pic>
                </p:oleObj>
              </mc:Fallback>
            </mc:AlternateContent>
          </a:graphicData>
        </a:graphic>
      </p:graphicFrame>
      <p:sp>
        <p:nvSpPr>
          <p:cNvPr id="16" name="TextBox 2"/>
          <p:cNvSpPr txBox="1"/>
          <p:nvPr/>
        </p:nvSpPr>
        <p:spPr>
          <a:xfrm>
            <a:off x="395462" y="5236584"/>
            <a:ext cx="11831400" cy="1282274"/>
          </a:xfrm>
          <a:prstGeom prst="rect">
            <a:avLst/>
          </a:prstGeom>
          <a:noFill/>
        </p:spPr>
        <p:txBody>
          <a:bodyPr wrap="square" lIns="0" tIns="0" rIns="0" bIns="0" rtlCol="0">
            <a:spAutoFit/>
          </a:bodyPr>
          <a:lstStyle/>
          <a:p>
            <a:pPr marL="0" indent="0" eaLnBrk="0" latinLnBrk="1" hangingPunct="0">
              <a:lnSpc>
                <a:spcPct val="150000"/>
              </a:lnSpc>
              <a:spcBef>
                <a:spcPts val="140"/>
              </a:spcBef>
              <a:buNone/>
            </a:pPr>
            <a:r>
              <a:rPr lang="zh-CN" altLang="en-US" sz="2410" kern="0" dirty="0">
                <a:solidFill>
                  <a:srgbClr val="C00000"/>
                </a:solidFill>
                <a:latin typeface="KaiTi" panose="02010609060101010101" pitchFamily="49" charset="-122"/>
                <a:ea typeface="KaiTi" panose="02010609060101010101" pitchFamily="49" charset="-122"/>
              </a:rPr>
              <a:t>误</a:t>
            </a:r>
            <a:r>
              <a:rPr lang="zh-CN" altLang="en-US" sz="2410" kern="0" dirty="0">
                <a:solidFill>
                  <a:srgbClr val="000000"/>
                </a:solidFill>
                <a:latin typeface="KaiTi" panose="02010609060101010101" pitchFamily="49" charset="-122"/>
                <a:ea typeface="KaiTi" panose="02010609060101010101" pitchFamily="49" charset="-122"/>
                <a:cs typeface="Times New Roman" panose="02020603050405020304" pitchFamily="18" charset="0"/>
              </a:rPr>
              <a:t>。</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由于</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y</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3450" kern="0" spc="1426"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,与粒子质量无关,三种粒子在偏转电场中的水平位移相等,偏移量相</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同,则出射角相同,所以三种粒子一定打到屏上的同一位置,</a:t>
            </a:r>
            <a:r>
              <a:rPr lang="zh-CN" altLang="en-US" sz="2410" kern="0" dirty="0">
                <a:solidFill>
                  <a:srgbClr val="C00000"/>
                </a:solidFill>
                <a:latin typeface="Times New Roman" panose="02020603050405020304" pitchFamily="18" charset="0"/>
                <a:ea typeface="KaiTi" panose="02010609060101010101" pitchFamily="49" charset="-122"/>
                <a:cs typeface="Times New Roman" panose="02020603050405020304" pitchFamily="18" charset="0"/>
              </a:rPr>
              <a:t>D正确</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3967460292"/>
              </p:ext>
            </p:extLst>
          </p:nvPr>
        </p:nvGraphicFramePr>
        <p:xfrm>
          <a:off x="1926675" y="5355916"/>
          <a:ext cx="619124" cy="762000"/>
        </p:xfrm>
        <a:graphic>
          <a:graphicData uri="http://schemas.openxmlformats.org/presentationml/2006/ole">
            <mc:AlternateContent xmlns:mc="http://schemas.openxmlformats.org/markup-compatibility/2006">
              <mc:Choice xmlns:v="urn:schemas-microsoft-com:vml" Requires="v">
                <p:oleObj spid="_x0000_s43231" name="Equation" r:id="rId28" imgW="16459200" imgH="20116800" progId="">
                  <p:embed/>
                </p:oleObj>
              </mc:Choice>
              <mc:Fallback>
                <p:oleObj name="Equation" r:id="rId28" imgW="16459200" imgH="20116800" progId="">
                  <p:embed/>
                  <p:pic>
                    <p:nvPicPr>
                      <p:cNvPr id="0" name="图片 43020"/>
                      <p:cNvPicPr>
                        <a:picLocks noChangeAspect="1"/>
                      </p:cNvPicPr>
                      <p:nvPr/>
                    </p:nvPicPr>
                    <p:blipFill>
                      <a:blip r:embed="rId29"/>
                      <a:stretch>
                        <a:fillRect/>
                      </a:stretch>
                    </p:blipFill>
                    <p:spPr>
                      <a:xfrm>
                        <a:off x="1926675" y="5355916"/>
                        <a:ext cx="619124" cy="762000"/>
                      </a:xfrm>
                      <a:prstGeom prst="rect">
                        <a:avLst/>
                      </a:prstGeom>
                      <a:noFill/>
                      <a:ln w="9525">
                        <a:noFill/>
                      </a:ln>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17</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带电粒子在电场中的力电综合问题</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1669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题型1　带电粒子在重力场和电场中的圆周运动</a:t>
            </a:r>
          </a:p>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  </a:t>
            </a:r>
          </a:p>
        </p:txBody>
      </p:sp>
      <p:pic>
        <p:nvPicPr>
          <p:cNvPr id="3" name="图片 3" descr="textimage59.jpeg"/>
          <p:cNvPicPr>
            <a:picLocks noChangeAspect="1"/>
          </p:cNvPicPr>
          <p:nvPr/>
        </p:nvPicPr>
        <p:blipFill>
          <a:blip r:embed="rId3"/>
          <a:stretch>
            <a:fillRect/>
          </a:stretch>
        </p:blipFill>
        <p:spPr>
          <a:xfrm>
            <a:off x="3655202" y="952484"/>
            <a:ext cx="5021180" cy="560272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62926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(多选)如图所示,在水平的匀强电场中,一个质量为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的小球(视为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质点),系在一根长为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的绝缘细线一端,小球可以在竖直平面内绕</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点做圆周运动,</a:t>
            </a:r>
            <a:r>
              <a:rPr lang="zh-CN" altLang="en-US" sz="2410" i="1" kern="0" dirty="0">
                <a:solidFill>
                  <a:srgbClr val="000000"/>
                </a:solidFill>
                <a:latin typeface="Times New Roman" panose="02020603050405020304" pitchFamily="65" charset="-122"/>
                <a:ea typeface="华文细黑" panose="02010600040101010101" pitchFamily="65" charset="-122"/>
              </a:rPr>
              <a:t>AB</a:t>
            </a:r>
            <a:r>
              <a:rPr lang="zh-CN" altLang="en-US" sz="2410" kern="0" dirty="0">
                <a:solidFill>
                  <a:srgbClr val="000000"/>
                </a:solidFill>
                <a:latin typeface="Times New Roman" panose="02020603050405020304" pitchFamily="65" charset="-122"/>
                <a:ea typeface="华文细黑" panose="02010600040101010101" pitchFamily="65" charset="-122"/>
              </a:rPr>
              <a:t>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圆的水平直径,</a:t>
            </a:r>
            <a:r>
              <a:rPr lang="zh-CN" altLang="en-US" sz="2410" i="1" kern="0" dirty="0">
                <a:solidFill>
                  <a:srgbClr val="000000"/>
                </a:solidFill>
                <a:latin typeface="Times New Roman" panose="02020603050405020304" pitchFamily="65" charset="-122"/>
                <a:ea typeface="华文细黑" panose="02010600040101010101" pitchFamily="65" charset="-122"/>
              </a:rPr>
              <a:t>CD</a:t>
            </a:r>
            <a:r>
              <a:rPr lang="zh-CN" altLang="en-US" sz="2410" kern="0" dirty="0">
                <a:solidFill>
                  <a:srgbClr val="000000"/>
                </a:solidFill>
                <a:latin typeface="Times New Roman" panose="02020603050405020304" pitchFamily="65" charset="-122"/>
                <a:ea typeface="华文细黑" panose="02010600040101010101" pitchFamily="65" charset="-122"/>
              </a:rPr>
              <a:t>为竖直直径。已知重力加速度为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,电场强度大小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,不计空气阻</a:t>
            </a:r>
            <a:endParaRPr lang="zh-CN" altLang="en-US" dirty="0"/>
          </a:p>
          <a:p>
            <a:pPr marL="0" indent="0" eaLnBrk="0" latinLnBrk="1" hangingPunct="0">
              <a:lnSpc>
                <a:spcPct val="13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力。下列说法正确的是(　    )</a:t>
            </a:r>
            <a:endParaRPr lang="zh-CN" altLang="en-US" dirty="0"/>
          </a:p>
          <a:p>
            <a:pPr marL="0" indent="0" eaLnBrk="0" latinLnBrk="1" hangingPunct="0">
              <a:lnSpc>
                <a:spcPct val="130000"/>
              </a:lnSpc>
              <a:spcBef>
                <a:spcPts val="145"/>
              </a:spcBef>
              <a:buNone/>
            </a:pPr>
            <a:r>
              <a:rPr lang="zh-CN" altLang="en-US" sz="8250" kern="0" spc="14551"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60.jpeg"/>
          <p:cNvPicPr>
            <a:picLocks noChangeAspect="1"/>
          </p:cNvPicPr>
          <p:nvPr/>
        </p:nvPicPr>
        <p:blipFill>
          <a:blip r:embed="rId4"/>
          <a:stretch>
            <a:fillRect/>
          </a:stretch>
        </p:blipFill>
        <p:spPr>
          <a:xfrm>
            <a:off x="6389623" y="4915686"/>
            <a:ext cx="2027443" cy="1513913"/>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528465141"/>
              </p:ext>
            </p:extLst>
          </p:nvPr>
        </p:nvGraphicFramePr>
        <p:xfrm>
          <a:off x="9534376" y="1332303"/>
          <a:ext cx="438150" cy="714375"/>
        </p:xfrm>
        <a:graphic>
          <a:graphicData uri="http://schemas.openxmlformats.org/presentationml/2006/ole">
            <mc:AlternateContent xmlns:mc="http://schemas.openxmlformats.org/markup-compatibility/2006">
              <mc:Choice xmlns:v="urn:schemas-microsoft-com:vml" Requires="v">
                <p:oleObj spid="_x0000_s45104" name="Equation" r:id="rId5" imgW="11582400" imgH="18897600" progId="">
                  <p:embed/>
                </p:oleObj>
              </mc:Choice>
              <mc:Fallback>
                <p:oleObj name="Equation" r:id="rId5" imgW="11582400" imgH="18897600" progId="">
                  <p:embed/>
                  <p:pic>
                    <p:nvPicPr>
                      <p:cNvPr id="0" name="图片 45056"/>
                      <p:cNvPicPr>
                        <a:picLocks noChangeAspect="1"/>
                      </p:cNvPicPr>
                      <p:nvPr/>
                    </p:nvPicPr>
                    <p:blipFill>
                      <a:blip r:embed="rId6"/>
                      <a:stretch>
                        <a:fillRect/>
                      </a:stretch>
                    </p:blipFill>
                    <p:spPr>
                      <a:xfrm>
                        <a:off x="9534376" y="1332303"/>
                        <a:ext cx="438150" cy="714375"/>
                      </a:xfrm>
                      <a:prstGeom prst="rect">
                        <a:avLst/>
                      </a:prstGeom>
                      <a:noFill/>
                      <a:ln w="9525">
                        <a:noFill/>
                      </a:ln>
                    </p:spPr>
                  </p:pic>
                </p:oleObj>
              </mc:Fallback>
            </mc:AlternateContent>
          </a:graphicData>
        </a:graphic>
      </p:graphicFrame>
      <p:sp>
        <p:nvSpPr>
          <p:cNvPr id="6" name="TextBox 2"/>
          <p:cNvSpPr txBox="1"/>
          <p:nvPr/>
        </p:nvSpPr>
        <p:spPr>
          <a:xfrm>
            <a:off x="468000" y="2473571"/>
            <a:ext cx="11831400" cy="2263697"/>
          </a:xfrm>
          <a:prstGeom prst="rect">
            <a:avLst/>
          </a:prstGeom>
          <a:noFill/>
        </p:spPr>
        <p:txBody>
          <a:bodyPr wrap="square" lIns="0" tIns="0" rIns="0" bIns="0" rtlCol="0">
            <a:spAutoFit/>
          </a:bodyPr>
          <a:lstStyle/>
          <a:p>
            <a:pPr marL="0" indent="0" eaLnBrk="0" latinLnBrk="1" hangingPunct="0">
              <a:lnSpc>
                <a:spcPct val="150000"/>
              </a:lnSpc>
              <a:spcBef>
                <a:spcPts val="207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A.若小球在竖直平面内绕</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点做圆周运动,则小球运动到</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点时的机械能最大</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B.若将小球在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点由静止开始释放,它将沿着</a:t>
            </a:r>
            <a:r>
              <a:rPr lang="zh-CN" altLang="en-US" sz="2410" i="1" kern="0" dirty="0">
                <a:solidFill>
                  <a:srgbClr val="000000"/>
                </a:solidFill>
                <a:latin typeface="Times New Roman" panose="02020603050405020304" pitchFamily="65" charset="-122"/>
                <a:ea typeface="华文细黑" panose="02010600040101010101" pitchFamily="65" charset="-122"/>
              </a:rPr>
              <a:t>ACBD</a:t>
            </a:r>
            <a:r>
              <a:rPr lang="zh-CN" altLang="en-US" sz="2410" kern="0" dirty="0">
                <a:solidFill>
                  <a:srgbClr val="000000"/>
                </a:solidFill>
                <a:latin typeface="Times New Roman" panose="02020603050405020304" pitchFamily="65" charset="-122"/>
                <a:ea typeface="华文细黑" panose="02010600040101010101" pitchFamily="65" charset="-122"/>
              </a:rPr>
              <a:t>圆弧运动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C.若小球在竖直平面内绕</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点做圆周运动,则它运动过程中的最小速度为</a:t>
            </a:r>
            <a:r>
              <a:rPr lang="zh-CN" altLang="en-US" sz="2470" kern="0" spc="4431"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D.若将小球在</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点以大小为</a:t>
            </a:r>
            <a:r>
              <a:rPr lang="zh-CN" altLang="en-US" sz="2270" kern="0" spc="207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的速度竖直向上抛出,它将能够到达</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点</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935916371"/>
              </p:ext>
            </p:extLst>
          </p:nvPr>
        </p:nvGraphicFramePr>
        <p:xfrm>
          <a:off x="9893998" y="3733208"/>
          <a:ext cx="876300" cy="476250"/>
        </p:xfrm>
        <a:graphic>
          <a:graphicData uri="http://schemas.openxmlformats.org/presentationml/2006/ole">
            <mc:AlternateContent xmlns:mc="http://schemas.openxmlformats.org/markup-compatibility/2006">
              <mc:Choice xmlns:v="urn:schemas-microsoft-com:vml" Requires="v">
                <p:oleObj spid="_x0000_s45105" name="Equation" r:id="rId7" imgW="23164800" imgH="12496800" progId="">
                  <p:embed/>
                </p:oleObj>
              </mc:Choice>
              <mc:Fallback>
                <p:oleObj name="Equation" r:id="rId7" imgW="23164800" imgH="12496800" progId="">
                  <p:embed/>
                  <p:pic>
                    <p:nvPicPr>
                      <p:cNvPr id="0" name="图片 45057"/>
                      <p:cNvPicPr>
                        <a:picLocks noChangeAspect="1"/>
                      </p:cNvPicPr>
                      <p:nvPr/>
                    </p:nvPicPr>
                    <p:blipFill>
                      <a:blip r:embed="rId8"/>
                      <a:stretch>
                        <a:fillRect/>
                      </a:stretch>
                    </p:blipFill>
                    <p:spPr>
                      <a:xfrm>
                        <a:off x="9893998" y="3733208"/>
                        <a:ext cx="876300" cy="4762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89652277"/>
              </p:ext>
            </p:extLst>
          </p:nvPr>
        </p:nvGraphicFramePr>
        <p:xfrm>
          <a:off x="3940963" y="4273897"/>
          <a:ext cx="552449" cy="419099"/>
        </p:xfrm>
        <a:graphic>
          <a:graphicData uri="http://schemas.openxmlformats.org/presentationml/2006/ole">
            <mc:AlternateContent xmlns:mc="http://schemas.openxmlformats.org/markup-compatibility/2006">
              <mc:Choice xmlns:v="urn:schemas-microsoft-com:vml" Requires="v">
                <p:oleObj spid="_x0000_s45106" name="Equation" r:id="rId9" imgW="14630400" imgH="10972800" progId="">
                  <p:embed/>
                </p:oleObj>
              </mc:Choice>
              <mc:Fallback>
                <p:oleObj name="Equation" r:id="rId9" imgW="14630400" imgH="10972800" progId="">
                  <p:embed/>
                  <p:pic>
                    <p:nvPicPr>
                      <p:cNvPr id="0" name="图片 45058"/>
                      <p:cNvPicPr>
                        <a:picLocks noChangeAspect="1"/>
                      </p:cNvPicPr>
                      <p:nvPr/>
                    </p:nvPicPr>
                    <p:blipFill>
                      <a:blip r:embed="rId10"/>
                      <a:stretch>
                        <a:fillRect/>
                      </a:stretch>
                    </p:blipFill>
                    <p:spPr>
                      <a:xfrm>
                        <a:off x="3940963" y="4273897"/>
                        <a:ext cx="552449" cy="419099"/>
                      </a:xfrm>
                      <a:prstGeom prst="rect">
                        <a:avLst/>
                      </a:prstGeom>
                      <a:noFill/>
                      <a:ln w="9525">
                        <a:noFill/>
                      </a:ln>
                    </p:spPr>
                  </p:pic>
                </p:oleObj>
              </mc:Fallback>
            </mc:AlternateContent>
          </a:graphicData>
        </a:graphic>
      </p:graphicFrame>
      <p:sp>
        <p:nvSpPr>
          <p:cNvPr id="9" name="文本框 8"/>
          <p:cNvSpPr txBox="1"/>
          <p:nvPr/>
        </p:nvSpPr>
        <p:spPr>
          <a:xfrm>
            <a:off x="3583763" y="2011906"/>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205559"/>
            <a:ext cx="11831400" cy="4837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若小球在竖直平面内绕</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点做圆周运动,小球的机械能与电势能之和不变,当小</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球运动到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点时,电势能最小,则小球运动到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点时的机械能最大,</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。小球在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点刚</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释放时,小球的合力方向与电场方向的夹角为45°,斜向右下方,若将小球在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点由静止释</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放,它将沿合力方向做匀加速直线运动,</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,小球不受拉力时的加速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度大小</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010" kern="0" spc="98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,若小球在竖直平面内绕</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点做圆周运动,设它运动的最小速度为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a:t>
            </a:r>
            <a:r>
              <a:rPr lang="zh-CN" altLang="en-US" sz="2010" kern="0" spc="988"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4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205" kern="0" spc="469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。若将小球在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点以大小为</a:t>
            </a:r>
            <a:r>
              <a:rPr lang="zh-CN" altLang="en-US" sz="1940" kern="0" spc="240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的速度竖直向上抛出,假</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设小球不做圆周运动,细线对小球的拉力为0,小球在竖直方向做竖直上拋运动,在水平</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方向做匀加速直线运动,水平方向的加速度大小与竖直方向的加速度大小均为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,当竖</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998589" y="1982976"/>
          <a:ext cx="438150" cy="714375"/>
        </p:xfrm>
        <a:graphic>
          <a:graphicData uri="http://schemas.openxmlformats.org/presentationml/2006/ole">
            <mc:AlternateContent xmlns:mc="http://schemas.openxmlformats.org/markup-compatibility/2006">
              <mc:Choice xmlns:v="urn:schemas-microsoft-com:vml" Requires="v">
                <p:oleObj spid="_x0000_s46248" name="Equation" r:id="rId4" imgW="11582400" imgH="18897600" progId="">
                  <p:embed/>
                </p:oleObj>
              </mc:Choice>
              <mc:Fallback>
                <p:oleObj name="Equation" r:id="rId4" imgW="11582400" imgH="18897600" progId="">
                  <p:embed/>
                  <p:pic>
                    <p:nvPicPr>
                      <p:cNvPr id="0" name="图片 46080"/>
                      <p:cNvPicPr>
                        <a:picLocks noChangeAspect="1"/>
                      </p:cNvPicPr>
                      <p:nvPr/>
                    </p:nvPicPr>
                    <p:blipFill>
                      <a:blip r:embed="rId5"/>
                      <a:stretch>
                        <a:fillRect/>
                      </a:stretch>
                    </p:blipFill>
                    <p:spPr>
                      <a:xfrm>
                        <a:off x="6998589" y="1982976"/>
                        <a:ext cx="438150"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710688" y="2717298"/>
          <a:ext cx="381000" cy="342900"/>
        </p:xfrm>
        <a:graphic>
          <a:graphicData uri="http://schemas.openxmlformats.org/presentationml/2006/ole">
            <mc:AlternateContent xmlns:mc="http://schemas.openxmlformats.org/markup-compatibility/2006">
              <mc:Choice xmlns:v="urn:schemas-microsoft-com:vml" Requires="v">
                <p:oleObj spid="_x0000_s46249" name="Equation" r:id="rId6" imgW="10058400" imgH="9144000" progId="">
                  <p:embed/>
                </p:oleObj>
              </mc:Choice>
              <mc:Fallback>
                <p:oleObj name="Equation" r:id="rId6" imgW="10058400" imgH="9144000" progId="">
                  <p:embed/>
                  <p:pic>
                    <p:nvPicPr>
                      <p:cNvPr id="0" name="图片 46081"/>
                      <p:cNvPicPr>
                        <a:picLocks noChangeAspect="1"/>
                      </p:cNvPicPr>
                      <p:nvPr/>
                    </p:nvPicPr>
                    <p:blipFill>
                      <a:blip r:embed="rId7"/>
                      <a:stretch>
                        <a:fillRect/>
                      </a:stretch>
                    </p:blipFill>
                    <p:spPr>
                      <a:xfrm>
                        <a:off x="1710688" y="2717298"/>
                        <a:ext cx="381000" cy="342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1091812" y="2717298"/>
          <a:ext cx="380999" cy="342899"/>
        </p:xfrm>
        <a:graphic>
          <a:graphicData uri="http://schemas.openxmlformats.org/presentationml/2006/ole">
            <mc:AlternateContent xmlns:mc="http://schemas.openxmlformats.org/markup-compatibility/2006">
              <mc:Choice xmlns:v="urn:schemas-microsoft-com:vml" Requires="v">
                <p:oleObj spid="_x0000_s46250" name="Equation" r:id="rId8" imgW="10058400" imgH="9144000" progId="">
                  <p:embed/>
                </p:oleObj>
              </mc:Choice>
              <mc:Fallback>
                <p:oleObj name="Equation" r:id="rId8" imgW="10058400" imgH="9144000" progId="">
                  <p:embed/>
                  <p:pic>
                    <p:nvPicPr>
                      <p:cNvPr id="0" name="图片 46082"/>
                      <p:cNvPicPr>
                        <a:picLocks noChangeAspect="1"/>
                      </p:cNvPicPr>
                      <p:nvPr/>
                    </p:nvPicPr>
                    <p:blipFill>
                      <a:blip r:embed="rId9"/>
                      <a:stretch>
                        <a:fillRect/>
                      </a:stretch>
                    </p:blipFill>
                    <p:spPr>
                      <a:xfrm>
                        <a:off x="11091812" y="2717298"/>
                        <a:ext cx="380999" cy="3428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212482" y="3247216"/>
          <a:ext cx="314325" cy="695325"/>
        </p:xfrm>
        <a:graphic>
          <a:graphicData uri="http://schemas.openxmlformats.org/presentationml/2006/ole">
            <mc:AlternateContent xmlns:mc="http://schemas.openxmlformats.org/markup-compatibility/2006">
              <mc:Choice xmlns:v="urn:schemas-microsoft-com:vml" Requires="v">
                <p:oleObj spid="_x0000_s46251" name="Equation" r:id="rId10" imgW="8229600" imgH="18288000" progId="">
                  <p:embed/>
                </p:oleObj>
              </mc:Choice>
              <mc:Fallback>
                <p:oleObj name="Equation" r:id="rId10" imgW="8229600" imgH="18288000" progId="">
                  <p:embed/>
                  <p:pic>
                    <p:nvPicPr>
                      <p:cNvPr id="0" name="图片 46083"/>
                      <p:cNvPicPr>
                        <a:picLocks noChangeAspect="1"/>
                      </p:cNvPicPr>
                      <p:nvPr/>
                    </p:nvPicPr>
                    <p:blipFill>
                      <a:blip r:embed="rId11"/>
                      <a:stretch>
                        <a:fillRect/>
                      </a:stretch>
                    </p:blipFill>
                    <p:spPr>
                      <a:xfrm>
                        <a:off x="1212482" y="3247216"/>
                        <a:ext cx="314325" cy="6953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522520" y="3342614"/>
          <a:ext cx="876300" cy="476249"/>
        </p:xfrm>
        <a:graphic>
          <a:graphicData uri="http://schemas.openxmlformats.org/presentationml/2006/ole">
            <mc:AlternateContent xmlns:mc="http://schemas.openxmlformats.org/markup-compatibility/2006">
              <mc:Choice xmlns:v="urn:schemas-microsoft-com:vml" Requires="v">
                <p:oleObj spid="_x0000_s46252" name="Equation" r:id="rId12" imgW="23164800" imgH="12496800" progId="">
                  <p:embed/>
                </p:oleObj>
              </mc:Choice>
              <mc:Fallback>
                <p:oleObj name="Equation" r:id="rId12" imgW="23164800" imgH="12496800" progId="">
                  <p:embed/>
                  <p:pic>
                    <p:nvPicPr>
                      <p:cNvPr id="0" name="图片 46084"/>
                      <p:cNvPicPr>
                        <a:picLocks noChangeAspect="1"/>
                      </p:cNvPicPr>
                      <p:nvPr/>
                    </p:nvPicPr>
                    <p:blipFill>
                      <a:blip r:embed="rId13"/>
                      <a:stretch>
                        <a:fillRect/>
                      </a:stretch>
                    </p:blipFill>
                    <p:spPr>
                      <a:xfrm>
                        <a:off x="2522520" y="3342614"/>
                        <a:ext cx="876300" cy="4762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851885" y="3399020"/>
          <a:ext cx="552449" cy="419099"/>
        </p:xfrm>
        <a:graphic>
          <a:graphicData uri="http://schemas.openxmlformats.org/presentationml/2006/ole">
            <mc:AlternateContent xmlns:mc="http://schemas.openxmlformats.org/markup-compatibility/2006">
              <mc:Choice xmlns:v="urn:schemas-microsoft-com:vml" Requires="v">
                <p:oleObj spid="_x0000_s46253" name="Equation" r:id="rId14" imgW="14630400" imgH="10972800" progId="">
                  <p:embed/>
                </p:oleObj>
              </mc:Choice>
              <mc:Fallback>
                <p:oleObj name="Equation" r:id="rId14" imgW="14630400" imgH="10972800" progId="">
                  <p:embed/>
                  <p:pic>
                    <p:nvPicPr>
                      <p:cNvPr id="0" name="图片 46085"/>
                      <p:cNvPicPr>
                        <a:picLocks noChangeAspect="1"/>
                      </p:cNvPicPr>
                      <p:nvPr/>
                    </p:nvPicPr>
                    <p:blipFill>
                      <a:blip r:embed="rId15"/>
                      <a:stretch>
                        <a:fillRect/>
                      </a:stretch>
                    </p:blipFill>
                    <p:spPr>
                      <a:xfrm>
                        <a:off x="7851885" y="3399020"/>
                        <a:ext cx="552449" cy="419099"/>
                      </a:xfrm>
                      <a:prstGeom prst="rect">
                        <a:avLst/>
                      </a:prstGeom>
                      <a:noFill/>
                      <a:ln w="9525">
                        <a:noFill/>
                      </a:ln>
                    </p:spPr>
                  </p:pic>
                </p:oleObj>
              </mc:Fallback>
            </mc:AlternateContent>
          </a:graphicData>
        </a:graphic>
      </p:graphicFrame>
      <p:sp>
        <p:nvSpPr>
          <p:cNvPr id="10" name="TextBox 2"/>
          <p:cNvSpPr txBox="1"/>
          <p:nvPr/>
        </p:nvSpPr>
        <p:spPr>
          <a:xfrm>
            <a:off x="468000" y="4947564"/>
            <a:ext cx="11831400" cy="154535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直方向上的速度为0时,经历的时间</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3545" kern="0" spc="53"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,则水平位移的大小</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2945" kern="0" spc="-1222"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gt</a:t>
            </a:r>
            <a:r>
              <a:rPr lang="zh-CN" altLang="en-US" sz="1815" kern="0" baseline="5900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2945" kern="0" spc="-1222"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L</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,竖直位移的大</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0" latinLnBrk="1" hangingPunct="0">
              <a:lnSpc>
                <a:spcPct val="150000"/>
              </a:lnSpc>
              <a:spcBef>
                <a:spcPts val="75"/>
              </a:spcBef>
              <a:buNone/>
            </a:pP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小</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y</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3515" kern="0" spc="3536"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2955" kern="0" spc="-1231"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L</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,根据几何关系可知假设成立,说明小球不能到达</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D</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点,</a:t>
            </a:r>
            <a:r>
              <a:rPr lang="zh-CN" altLang="en-US" sz="2410" kern="0" dirty="0">
                <a:solidFill>
                  <a:srgbClr val="C00000"/>
                </a:solidFill>
                <a:latin typeface="Times New Roman" panose="02020603050405020304" pitchFamily="18" charset="0"/>
                <a:ea typeface="KaiTi" panose="02010609060101010101" pitchFamily="49" charset="-122"/>
                <a:cs typeface="Times New Roman" panose="02020603050405020304" pitchFamily="18" charset="0"/>
              </a:rPr>
              <a:t>D错误</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nvGraphicFramePr>
        <p:xfrm>
          <a:off x="5239089" y="5063343"/>
          <a:ext cx="457199" cy="790574"/>
        </p:xfrm>
        <a:graphic>
          <a:graphicData uri="http://schemas.openxmlformats.org/presentationml/2006/ole">
            <mc:AlternateContent xmlns:mc="http://schemas.openxmlformats.org/markup-compatibility/2006">
              <mc:Choice xmlns:v="urn:schemas-microsoft-com:vml" Requires="v">
                <p:oleObj spid="_x0000_s46254" name="Equation" r:id="rId16" imgW="12192000" imgH="21031200" progId="">
                  <p:embed/>
                </p:oleObj>
              </mc:Choice>
              <mc:Fallback>
                <p:oleObj name="Equation" r:id="rId16" imgW="12192000" imgH="21031200" progId="">
                  <p:embed/>
                  <p:pic>
                    <p:nvPicPr>
                      <p:cNvPr id="0" name="图片 46086"/>
                      <p:cNvPicPr>
                        <a:picLocks noChangeAspect="1"/>
                      </p:cNvPicPr>
                      <p:nvPr/>
                    </p:nvPicPr>
                    <p:blipFill>
                      <a:blip r:embed="rId17"/>
                      <a:stretch>
                        <a:fillRect/>
                      </a:stretch>
                    </p:blipFill>
                    <p:spPr>
                      <a:xfrm>
                        <a:off x="5239089" y="5063343"/>
                        <a:ext cx="457199" cy="79057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528003" y="5111191"/>
          <a:ext cx="219075" cy="657225"/>
        </p:xfrm>
        <a:graphic>
          <a:graphicData uri="http://schemas.openxmlformats.org/presentationml/2006/ole">
            <mc:AlternateContent xmlns:mc="http://schemas.openxmlformats.org/markup-compatibility/2006">
              <mc:Choice xmlns:v="urn:schemas-microsoft-com:vml" Requires="v">
                <p:oleObj spid="_x0000_s46255" name="Equation" r:id="rId18" imgW="5791200" imgH="17373600" progId="">
                  <p:embed/>
                </p:oleObj>
              </mc:Choice>
              <mc:Fallback>
                <p:oleObj name="Equation" r:id="rId18" imgW="5791200" imgH="17373600" progId="">
                  <p:embed/>
                  <p:pic>
                    <p:nvPicPr>
                      <p:cNvPr id="0" name="图片 46087"/>
                      <p:cNvPicPr>
                        <a:picLocks noChangeAspect="1"/>
                      </p:cNvPicPr>
                      <p:nvPr/>
                    </p:nvPicPr>
                    <p:blipFill>
                      <a:blip r:embed="rId19"/>
                      <a:stretch>
                        <a:fillRect/>
                      </a:stretch>
                    </p:blipFill>
                    <p:spPr>
                      <a:xfrm>
                        <a:off x="8528003" y="5111191"/>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234167" y="5111191"/>
          <a:ext cx="219075" cy="657225"/>
        </p:xfrm>
        <a:graphic>
          <a:graphicData uri="http://schemas.openxmlformats.org/presentationml/2006/ole">
            <mc:AlternateContent xmlns:mc="http://schemas.openxmlformats.org/markup-compatibility/2006">
              <mc:Choice xmlns:v="urn:schemas-microsoft-com:vml" Requires="v">
                <p:oleObj spid="_x0000_s46256" name="Equation" r:id="rId20" imgW="5791200" imgH="17373600" progId="">
                  <p:embed/>
                </p:oleObj>
              </mc:Choice>
              <mc:Fallback>
                <p:oleObj name="Equation" r:id="rId20" imgW="5791200" imgH="17373600" progId="">
                  <p:embed/>
                  <p:pic>
                    <p:nvPicPr>
                      <p:cNvPr id="0" name="图片 46088"/>
                      <p:cNvPicPr>
                        <a:picLocks noChangeAspect="1"/>
                      </p:cNvPicPr>
                      <p:nvPr/>
                    </p:nvPicPr>
                    <p:blipFill>
                      <a:blip r:embed="rId21"/>
                      <a:stretch>
                        <a:fillRect/>
                      </a:stretch>
                    </p:blipFill>
                    <p:spPr>
                      <a:xfrm>
                        <a:off x="9234167" y="5111191"/>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81213" y="5867942"/>
          <a:ext cx="895350" cy="781050"/>
        </p:xfrm>
        <a:graphic>
          <a:graphicData uri="http://schemas.openxmlformats.org/presentationml/2006/ole">
            <mc:AlternateContent xmlns:mc="http://schemas.openxmlformats.org/markup-compatibility/2006">
              <mc:Choice xmlns:v="urn:schemas-microsoft-com:vml" Requires="v">
                <p:oleObj spid="_x0000_s46257" name="Equation" r:id="rId22" imgW="23774400" imgH="20726400" progId="">
                  <p:embed/>
                </p:oleObj>
              </mc:Choice>
              <mc:Fallback>
                <p:oleObj name="Equation" r:id="rId22" imgW="23774400" imgH="20726400" progId="">
                  <p:embed/>
                  <p:pic>
                    <p:nvPicPr>
                      <p:cNvPr id="0" name="图片 46089"/>
                      <p:cNvPicPr>
                        <a:picLocks noChangeAspect="1"/>
                      </p:cNvPicPr>
                      <p:nvPr/>
                    </p:nvPicPr>
                    <p:blipFill>
                      <a:blip r:embed="rId23"/>
                      <a:stretch>
                        <a:fillRect/>
                      </a:stretch>
                    </p:blipFill>
                    <p:spPr>
                      <a:xfrm>
                        <a:off x="1081213" y="5867942"/>
                        <a:ext cx="895350" cy="7810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2149136" y="5934580"/>
          <a:ext cx="219075" cy="657225"/>
        </p:xfrm>
        <a:graphic>
          <a:graphicData uri="http://schemas.openxmlformats.org/presentationml/2006/ole">
            <mc:AlternateContent xmlns:mc="http://schemas.openxmlformats.org/markup-compatibility/2006">
              <mc:Choice xmlns:v="urn:schemas-microsoft-com:vml" Requires="v">
                <p:oleObj spid="_x0000_s46258" name="Equation" r:id="rId24" imgW="5791200" imgH="17373600" progId="">
                  <p:embed/>
                </p:oleObj>
              </mc:Choice>
              <mc:Fallback>
                <p:oleObj name="Equation" r:id="rId24" imgW="5791200" imgH="17373600" progId="">
                  <p:embed/>
                  <p:pic>
                    <p:nvPicPr>
                      <p:cNvPr id="0" name="图片 46090"/>
                      <p:cNvPicPr>
                        <a:picLocks noChangeAspect="1"/>
                      </p:cNvPicPr>
                      <p:nvPr/>
                    </p:nvPicPr>
                    <p:blipFill>
                      <a:blip r:embed="rId25"/>
                      <a:stretch>
                        <a:fillRect/>
                      </a:stretch>
                    </p:blipFill>
                    <p:spPr>
                      <a:xfrm>
                        <a:off x="2149136" y="5934580"/>
                        <a:ext cx="219075" cy="657225"/>
                      </a:xfrm>
                      <a:prstGeom prst="rect">
                        <a:avLst/>
                      </a:prstGeom>
                      <a:noFill/>
                      <a:ln w="9525">
                        <a:noFill/>
                      </a:ln>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9942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等效“最高点”和等效“最低点”的确定方法</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3735" kern="0" spc="23016" dirty="0">
                <a:solidFill>
                  <a:srgbClr val="000000"/>
                </a:solidFill>
                <a:latin typeface="Times New Roman" panose="02020603050405020304" pitchFamily="65" charset="-122"/>
                <a:ea typeface="楷体_GB2312" pitchFamily="65" charset="-122"/>
              </a:rPr>
              <a:t> </a:t>
            </a:r>
            <a:endParaRPr lang="zh-CN" altLang="en-US" dirty="0"/>
          </a:p>
        </p:txBody>
      </p:sp>
      <p:pic>
        <p:nvPicPr>
          <p:cNvPr id="4" name="图片 3" descr="textimage68.jpeg">
            <a:extLst>
              <a:ext uri="{FF2B5EF4-FFF2-40B4-BE49-F238E27FC236}">
                <a16:creationId xmlns:a16="http://schemas.microsoft.com/office/drawing/2014/main" id="{D5D5037C-32C8-4F54-BA8A-6C10807C3234}"/>
              </a:ext>
            </a:extLst>
          </p:cNvPr>
          <p:cNvPicPr>
            <a:picLocks noChangeAspect="1"/>
          </p:cNvPicPr>
          <p:nvPr/>
        </p:nvPicPr>
        <p:blipFill>
          <a:blip r:embed="rId3"/>
          <a:stretch>
            <a:fillRect/>
          </a:stretch>
        </p:blipFill>
        <p:spPr>
          <a:xfrm>
            <a:off x="2555702" y="1421598"/>
            <a:ext cx="6408712" cy="5167023"/>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9054" y="251917"/>
            <a:ext cx="11831400" cy="4068037"/>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500" b="1" dirty="0">
                <a:solidFill>
                  <a:srgbClr val="DE0000"/>
                </a:solidFill>
                <a:latin typeface="微软雅黑" panose="020B0503020204020204" pitchFamily="34" charset="-122"/>
                <a:ea typeface="微软雅黑" panose="020B0503020204020204" pitchFamily="34" charset="-122"/>
              </a:rPr>
              <a:t>题型2　电场中的力电综合问题</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1.动力学的观点</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(1)由于</a:t>
            </a:r>
            <a:r>
              <a:rPr lang="zh-CN" altLang="en-US" sz="2410" kern="0" dirty="0">
                <a:solidFill>
                  <a:srgbClr val="FF0000"/>
                </a:solidFill>
                <a:latin typeface="Times New Roman" panose="02020603050405020304" pitchFamily="65" charset="-122"/>
                <a:ea typeface="华文细黑" panose="02010600040101010101" pitchFamily="65" charset="-122"/>
              </a:rPr>
              <a:t>匀强电场中</a:t>
            </a:r>
            <a:r>
              <a:rPr lang="zh-CN" altLang="en-US" sz="2410" kern="0" dirty="0">
                <a:solidFill>
                  <a:srgbClr val="000000"/>
                </a:solidFill>
                <a:latin typeface="Times New Roman" panose="02020603050405020304" pitchFamily="65" charset="-122"/>
                <a:ea typeface="华文细黑" panose="02010600040101010101" pitchFamily="65" charset="-122"/>
              </a:rPr>
              <a:t>带电粒子</a:t>
            </a:r>
            <a:r>
              <a:rPr lang="zh-CN" altLang="en-US" sz="2410" kern="0" dirty="0">
                <a:solidFill>
                  <a:srgbClr val="FF0000"/>
                </a:solidFill>
                <a:latin typeface="Times New Roman" panose="02020603050405020304" pitchFamily="65" charset="-122"/>
                <a:ea typeface="华文细黑" panose="02010600040101010101" pitchFamily="65" charset="-122"/>
              </a:rPr>
              <a:t>所受静电力和重力都是恒力,</a:t>
            </a:r>
            <a:r>
              <a:rPr lang="zh-CN" altLang="en-US" sz="2410" u="sng" kern="0" dirty="0">
                <a:solidFill>
                  <a:srgbClr val="FF0000"/>
                </a:solidFill>
                <a:latin typeface="Times New Roman" panose="02020603050405020304" pitchFamily="65" charset="-122"/>
                <a:ea typeface="华文细黑" panose="02010600040101010101" pitchFamily="65" charset="-122"/>
              </a:rPr>
              <a:t>可用正交分解法</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(2)综合</a:t>
            </a:r>
            <a:r>
              <a:rPr lang="zh-CN" altLang="en-US" sz="2410" kern="0" dirty="0">
                <a:solidFill>
                  <a:srgbClr val="FF0000"/>
                </a:solidFill>
                <a:latin typeface="Times New Roman" panose="02020603050405020304" pitchFamily="65" charset="-122"/>
                <a:ea typeface="华文细黑" panose="02010600040101010101" pitchFamily="65" charset="-122"/>
              </a:rPr>
              <a:t>运用牛顿运动定律和匀变速直线运动公式</a:t>
            </a:r>
            <a:r>
              <a:rPr lang="zh-CN" altLang="en-US" sz="2410" kern="0" dirty="0">
                <a:solidFill>
                  <a:srgbClr val="000000"/>
                </a:solidFill>
                <a:latin typeface="Times New Roman" panose="02020603050405020304" pitchFamily="65" charset="-122"/>
                <a:ea typeface="华文细黑" panose="02010600040101010101" pitchFamily="65" charset="-122"/>
              </a:rPr>
              <a:t>解题,</a:t>
            </a:r>
            <a:r>
              <a:rPr lang="zh-CN" altLang="en-US" sz="2410" kern="0" dirty="0">
                <a:solidFill>
                  <a:srgbClr val="FF0000"/>
                </a:solidFill>
                <a:latin typeface="Times New Roman" panose="02020603050405020304" pitchFamily="65" charset="-122"/>
                <a:ea typeface="华文细黑" panose="02010600040101010101" pitchFamily="65" charset="-122"/>
              </a:rPr>
              <a:t>注意受力分析</a:t>
            </a:r>
            <a:r>
              <a:rPr lang="zh-CN" altLang="en-US" sz="2410" kern="0" dirty="0">
                <a:solidFill>
                  <a:srgbClr val="000000"/>
                </a:solidFill>
                <a:latin typeface="Times New Roman" panose="02020603050405020304" pitchFamily="65" charset="-122"/>
                <a:ea typeface="华文细黑" panose="02010600040101010101" pitchFamily="65" charset="-122"/>
              </a:rPr>
              <a:t>要全面,特别注意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重力是否需要考虑。</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2.能量的观点</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FF0000"/>
                </a:solidFill>
                <a:latin typeface="Times New Roman" panose="02020603050405020304" pitchFamily="65" charset="-122"/>
                <a:ea typeface="华文细黑" panose="02010600040101010101" pitchFamily="65" charset="-122"/>
              </a:rPr>
              <a:t>运用动能定理解题</a:t>
            </a:r>
            <a:r>
              <a:rPr lang="zh-CN" altLang="en-US" sz="2410" kern="0" dirty="0">
                <a:solidFill>
                  <a:srgbClr val="000000"/>
                </a:solidFill>
                <a:latin typeface="Times New Roman" panose="02020603050405020304" pitchFamily="65" charset="-122"/>
                <a:ea typeface="华文细黑" panose="02010600040101010101" pitchFamily="65" charset="-122"/>
              </a:rPr>
              <a:t>,注意过程分析要全面,准确求出过程中的所有力做的功,</a:t>
            </a:r>
            <a:r>
              <a:rPr lang="zh-CN" altLang="en-US" sz="2410" u="sng" kern="0" dirty="0">
                <a:solidFill>
                  <a:srgbClr val="FF0000"/>
                </a:solidFill>
                <a:latin typeface="Times New Roman" panose="02020603050405020304" pitchFamily="65" charset="-122"/>
                <a:ea typeface="华文细黑" panose="02010600040101010101" pitchFamily="65" charset="-122"/>
              </a:rPr>
              <a:t>判断是</a:t>
            </a:r>
            <a:br>
              <a:rPr dirty="0">
                <a:solidFill>
                  <a:srgbClr val="FF0000"/>
                </a:solidFill>
              </a:rPr>
            </a:br>
            <a:r>
              <a:rPr lang="zh-CN" altLang="en-US" sz="2410" u="sng" kern="0" dirty="0">
                <a:solidFill>
                  <a:srgbClr val="FF0000"/>
                </a:solidFill>
                <a:latin typeface="Times New Roman" panose="02020603050405020304" pitchFamily="65" charset="-122"/>
                <a:ea typeface="华文细黑" panose="02010600040101010101" pitchFamily="65" charset="-122"/>
              </a:rPr>
              <a:t>对分过程还是对全过程使用</a:t>
            </a:r>
            <a:r>
              <a:rPr lang="zh-CN" altLang="en-US" sz="2410" u="sng" kern="0" dirty="0">
                <a:solidFill>
                  <a:srgbClr val="000000"/>
                </a:solidFill>
                <a:latin typeface="Times New Roman" panose="02020603050405020304" pitchFamily="65" charset="-122"/>
                <a:ea typeface="华文细黑" panose="02010600040101010101" pitchFamily="65" charset="-122"/>
              </a:rPr>
              <a:t>动能定理</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FF0000"/>
                </a:solidFill>
                <a:latin typeface="Times New Roman" panose="02020603050405020304" pitchFamily="65" charset="-122"/>
                <a:ea typeface="华文细黑" panose="02010600040101010101" pitchFamily="65" charset="-122"/>
              </a:rPr>
              <a:t>运用能量守恒解题,注意</a:t>
            </a:r>
            <a:r>
              <a:rPr lang="zh-CN" altLang="en-US" sz="2410" kern="0" dirty="0">
                <a:solidFill>
                  <a:srgbClr val="000000"/>
                </a:solidFill>
                <a:latin typeface="Times New Roman" panose="02020603050405020304" pitchFamily="65" charset="-122"/>
                <a:ea typeface="华文细黑" panose="02010600040101010101" pitchFamily="65" charset="-122"/>
              </a:rPr>
              <a:t>题目中有</a:t>
            </a:r>
            <a:r>
              <a:rPr lang="zh-CN" altLang="en-US" sz="2410" kern="0" dirty="0">
                <a:solidFill>
                  <a:srgbClr val="FF0000"/>
                </a:solidFill>
                <a:latin typeface="Times New Roman" panose="02020603050405020304" pitchFamily="65" charset="-122"/>
                <a:ea typeface="华文细黑" panose="02010600040101010101" pitchFamily="65" charset="-122"/>
              </a:rPr>
              <a:t>哪些形式的能量出现</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3" name="TextBox 2">
            <a:extLst>
              <a:ext uri="{FF2B5EF4-FFF2-40B4-BE49-F238E27FC236}">
                <a16:creationId xmlns:a16="http://schemas.microsoft.com/office/drawing/2014/main" id="{AFBFFDD4-3AF2-4ACF-B7FF-9612B449A92F}"/>
              </a:ext>
            </a:extLst>
          </p:cNvPr>
          <p:cNvSpPr txBox="1"/>
          <p:nvPr/>
        </p:nvSpPr>
        <p:spPr>
          <a:xfrm>
            <a:off x="331122" y="4319954"/>
            <a:ext cx="11831400" cy="2219903"/>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3.动量的观点</a:t>
            </a:r>
            <a:endParaRPr lang="zh-CN" altLang="en-US" sz="2800"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FF0000"/>
                </a:solidFill>
                <a:latin typeface="Times New Roman" panose="02020603050405020304" pitchFamily="65" charset="-122"/>
                <a:ea typeface="华文细黑" panose="02010600040101010101" pitchFamily="65" charset="-122"/>
              </a:rPr>
              <a:t>运用动量定理解题</a:t>
            </a:r>
            <a:r>
              <a:rPr lang="zh-CN" altLang="en-US" sz="2410" kern="0" dirty="0">
                <a:solidFill>
                  <a:srgbClr val="000000"/>
                </a:solidFill>
                <a:latin typeface="Times New Roman" panose="02020603050405020304" pitchFamily="65" charset="-122"/>
                <a:ea typeface="华文细黑" panose="02010600040101010101" pitchFamily="65" charset="-122"/>
              </a:rPr>
              <a:t>,要</a:t>
            </a:r>
            <a:r>
              <a:rPr lang="zh-CN" altLang="en-US" sz="2410" kern="0" dirty="0">
                <a:solidFill>
                  <a:srgbClr val="FF0000"/>
                </a:solidFill>
                <a:latin typeface="Times New Roman" panose="02020603050405020304" pitchFamily="65" charset="-122"/>
                <a:ea typeface="华文细黑" panose="02010600040101010101" pitchFamily="65" charset="-122"/>
              </a:rPr>
              <a:t>注意</a:t>
            </a:r>
            <a:r>
              <a:rPr lang="zh-CN" altLang="en-US" sz="2410" kern="0" dirty="0">
                <a:solidFill>
                  <a:srgbClr val="000000"/>
                </a:solidFill>
                <a:latin typeface="Times New Roman" panose="02020603050405020304" pitchFamily="65" charset="-122"/>
                <a:ea typeface="华文细黑" panose="02010600040101010101" pitchFamily="65" charset="-122"/>
              </a:rPr>
              <a:t>动量定理的表达式</a:t>
            </a:r>
            <a:r>
              <a:rPr lang="zh-CN" altLang="en-US" sz="2410" kern="0" dirty="0">
                <a:solidFill>
                  <a:srgbClr val="FF0000"/>
                </a:solidFill>
                <a:latin typeface="Times New Roman" panose="02020603050405020304" pitchFamily="65" charset="-122"/>
                <a:ea typeface="华文细黑" panose="02010600040101010101" pitchFamily="65" charset="-122"/>
              </a:rPr>
              <a:t>是矢量式</a:t>
            </a:r>
            <a:r>
              <a:rPr lang="zh-CN" altLang="en-US" sz="2410" kern="0" dirty="0">
                <a:solidFill>
                  <a:srgbClr val="000000"/>
                </a:solidFill>
                <a:latin typeface="Times New Roman" panose="02020603050405020304" pitchFamily="65" charset="-122"/>
                <a:ea typeface="华文细黑" panose="02010600040101010101" pitchFamily="65" charset="-122"/>
              </a:rPr>
              <a:t>,在一维情况下,各个矢量必</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须</a:t>
            </a:r>
            <a:r>
              <a:rPr lang="zh-CN" altLang="en-US" sz="2410" kern="0" dirty="0">
                <a:solidFill>
                  <a:srgbClr val="FF0000"/>
                </a:solidFill>
                <a:latin typeface="Times New Roman" panose="02020603050405020304" pitchFamily="65" charset="-122"/>
                <a:ea typeface="华文细黑" panose="02010600040101010101" pitchFamily="65" charset="-122"/>
              </a:rPr>
              <a:t>选同一个正方向</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(2)运用动量守恒定律解题,</a:t>
            </a:r>
            <a:r>
              <a:rPr lang="zh-CN" altLang="en-US" sz="2410" u="sng" kern="0" dirty="0">
                <a:solidFill>
                  <a:srgbClr val="000000"/>
                </a:solidFill>
                <a:latin typeface="Times New Roman" panose="02020603050405020304" pitchFamily="65" charset="-122"/>
                <a:ea typeface="华文细黑" panose="02010600040101010101" pitchFamily="65" charset="-122"/>
              </a:rPr>
              <a:t>除了要注意</a:t>
            </a:r>
            <a:r>
              <a:rPr lang="zh-CN" altLang="en-US" sz="2410" u="sng" kern="0" dirty="0">
                <a:solidFill>
                  <a:srgbClr val="FF0000"/>
                </a:solidFill>
                <a:latin typeface="Times New Roman" panose="02020603050405020304" pitchFamily="65" charset="-122"/>
                <a:ea typeface="华文细黑" panose="02010600040101010101" pitchFamily="65" charset="-122"/>
              </a:rPr>
              <a:t>动量守恒定律的表达式是矢量式</a:t>
            </a:r>
            <a:r>
              <a:rPr lang="zh-CN" altLang="en-US" sz="2410" u="sng" kern="0" dirty="0">
                <a:solidFill>
                  <a:srgbClr val="000000"/>
                </a:solidFill>
                <a:latin typeface="Times New Roman" panose="02020603050405020304" pitchFamily="65" charset="-122"/>
                <a:ea typeface="华文细黑" panose="02010600040101010101" pitchFamily="65" charset="-122"/>
              </a:rPr>
              <a:t>,还要注意题目</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表述</a:t>
            </a:r>
            <a:r>
              <a:rPr lang="zh-CN" altLang="en-US" sz="2410" u="sng" kern="0" dirty="0">
                <a:solidFill>
                  <a:srgbClr val="FF0000"/>
                </a:solidFill>
                <a:latin typeface="Times New Roman" panose="02020603050405020304" pitchFamily="65" charset="-122"/>
                <a:ea typeface="华文细黑" panose="02010600040101010101" pitchFamily="65" charset="-122"/>
              </a:rPr>
              <a:t>是否在某方向上动量守恒</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带电粒子在交变电场中的运动</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1.带电粒子在交变电场中的运动模型</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155254094"/>
              </p:ext>
            </p:extLst>
          </p:nvPr>
        </p:nvGraphicFramePr>
        <p:xfrm>
          <a:off x="468000" y="971997"/>
          <a:ext cx="11268000" cy="4645026"/>
        </p:xfrm>
        <a:graphic>
          <a:graphicData uri="http://schemas.openxmlformats.org/drawingml/2006/table">
            <a:tbl>
              <a:tblPr/>
              <a:tblGrid>
                <a:gridCol w="472558">
                  <a:extLst>
                    <a:ext uri="{9D8B030D-6E8A-4147-A177-3AD203B41FA5}">
                      <a16:colId xmlns:a16="http://schemas.microsoft.com/office/drawing/2014/main" val="20000"/>
                    </a:ext>
                  </a:extLst>
                </a:gridCol>
                <a:gridCol w="500066">
                  <a:extLst>
                    <a:ext uri="{9D8B030D-6E8A-4147-A177-3AD203B41FA5}">
                      <a16:colId xmlns:a16="http://schemas.microsoft.com/office/drawing/2014/main" val="20001"/>
                    </a:ext>
                  </a:extLst>
                </a:gridCol>
                <a:gridCol w="2143140">
                  <a:extLst>
                    <a:ext uri="{9D8B030D-6E8A-4147-A177-3AD203B41FA5}">
                      <a16:colId xmlns:a16="http://schemas.microsoft.com/office/drawing/2014/main" val="20002"/>
                    </a:ext>
                  </a:extLst>
                </a:gridCol>
                <a:gridCol w="8152236">
                  <a:extLst>
                    <a:ext uri="{9D8B030D-6E8A-4147-A177-3AD203B41FA5}">
                      <a16:colId xmlns:a16="http://schemas.microsoft.com/office/drawing/2014/main" val="20003"/>
                    </a:ext>
                  </a:extLst>
                </a:gridCol>
              </a:tblGrid>
              <a:tr h="742321">
                <a:tc rowSpan="2">
                  <a:txBody>
                    <a:bodyPr/>
                    <a:lstStyle/>
                    <a:p>
                      <a:pPr eaLnBrk="0" latinLnBrk="1" hangingPunct="0">
                        <a:lnSpc>
                          <a:spcPct val="10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带电粒子在交变电场中的运动</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直线运动</a:t>
                      </a:r>
                    </a:p>
                  </a:txBody>
                  <a:tcPr marL="45720" marR="45720"/>
                </a:tc>
                <a:tc>
                  <a:txBody>
                    <a:bodyPr/>
                    <a:lstStyle/>
                    <a:p>
                      <a:pPr eaLnBrk="0" latinLnBrk="1" hangingPunct="0">
                        <a:lnSpc>
                          <a:spcPct val="150000"/>
                        </a:lnSpc>
                        <a:spcBef>
                          <a:spcPts val="935"/>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p>
                      <a:pPr eaLnBrk="0" latinLnBrk="1" hangingPunct="0">
                        <a:lnSpc>
                          <a:spcPct val="150000"/>
                        </a:lnSpc>
                        <a:spcBef>
                          <a:spcPts val="935"/>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(1)带电粒子进入电场时初速度为0,或初速度方向与电场方向平行,带电粒子在静电力的作用下做</a:t>
                      </a:r>
                      <a:r>
                        <a:rPr lang="zh-CN" altLang="en-US" sz="2000" u="sng" kern="0" spc="0" dirty="0">
                          <a:solidFill>
                            <a:srgbClr val="FF0000"/>
                          </a:solidFill>
                          <a:latin typeface="Times New Roman" panose="02020603050405020304" pitchFamily="65" charset="-122"/>
                          <a:ea typeface="华文细黑" panose="02010600040101010101" pitchFamily="65" charset="-122"/>
                        </a:rPr>
                        <a:t>加速、减速交替进行的直线运动</a:t>
                      </a:r>
                      <a:endParaRPr lang="en-US" altLang="zh-CN" sz="2000" u="sng" kern="0" spc="0" dirty="0">
                        <a:solidFill>
                          <a:srgbClr val="FF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(2)该问题通常用动力学知识结合运动学图像分析求解。</a:t>
                      </a:r>
                      <a:r>
                        <a:rPr lang="zh-CN" altLang="en-US" sz="2000" kern="0" spc="0" dirty="0">
                          <a:solidFill>
                            <a:srgbClr val="FF0000"/>
                          </a:solidFill>
                          <a:latin typeface="Times New Roman" panose="02020603050405020304" pitchFamily="65" charset="-122"/>
                          <a:ea typeface="华文细黑" panose="02010600040101010101" pitchFamily="65" charset="-122"/>
                        </a:rPr>
                        <a:t>重点分析各段时间内的加速度、运动性质、每段运动时间与交变电场的周期T间的关系</a:t>
                      </a:r>
                      <a:r>
                        <a:rPr lang="zh-CN" altLang="en-US" sz="2000" kern="0" spc="0" dirty="0">
                          <a:solidFill>
                            <a:srgbClr val="000000"/>
                          </a:solidFill>
                          <a:latin typeface="Times New Roman" panose="02020603050405020304" pitchFamily="65" charset="-122"/>
                          <a:ea typeface="华文细黑" panose="02010600040101010101" pitchFamily="65" charset="-122"/>
                        </a:rPr>
                        <a:t>等</a:t>
                      </a:r>
                    </a:p>
                  </a:txBody>
                  <a:tcPr marL="45720" marR="45720"/>
                </a:tc>
                <a:extLst>
                  <a:ext uri="{0D108BD9-81ED-4DB2-BD59-A6C34878D82A}">
                    <a16:rowId xmlns:a16="http://schemas.microsoft.com/office/drawing/2014/main" val="10000"/>
                  </a:ext>
                </a:extLst>
              </a:tr>
              <a:tr h="2132328">
                <a:tc vMerge="1">
                  <a:txBody>
                    <a:bodyPr/>
                    <a:lstStyle/>
                    <a:p>
                      <a:endParaRPr lang="zh-CN"/>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曲线运动</a:t>
                      </a:r>
                    </a:p>
                  </a:txBody>
                  <a:tcPr marL="45720" marR="45720"/>
                </a:tc>
                <a:tc>
                  <a:txBody>
                    <a:bodyPr/>
                    <a:lstStyle/>
                    <a:p>
                      <a:pPr eaLnBrk="0" latinLnBrk="1" hangingPunct="0">
                        <a:lnSpc>
                          <a:spcPct val="150000"/>
                        </a:lnSpc>
                        <a:spcBef>
                          <a:spcPts val="2845"/>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p>
                      <a:pPr eaLnBrk="0" latinLnBrk="1" hangingPunct="0">
                        <a:lnSpc>
                          <a:spcPct val="150000"/>
                        </a:lnSpc>
                        <a:spcBef>
                          <a:spcPts val="2845"/>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带电粒子以一定的初速度垂直于电场方向进入交变电场,粒子做曲线运动</a:t>
                      </a:r>
                    </a:p>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(1)若带电粒子的初速度很大,通过交变电场所用时间极短,可认为粒子所受静电力为恒力,在电场中做</a:t>
                      </a:r>
                      <a:r>
                        <a:rPr lang="zh-CN" altLang="en-US" sz="2000" u="sng" kern="0" spc="0" dirty="0">
                          <a:solidFill>
                            <a:srgbClr val="FF0000"/>
                          </a:solidFill>
                          <a:latin typeface="Times New Roman" panose="02020603050405020304" pitchFamily="65" charset="-122"/>
                          <a:ea typeface="华文细黑" panose="02010600040101010101" pitchFamily="65" charset="-122"/>
                        </a:rPr>
                        <a:t>类平抛运动</a:t>
                      </a:r>
                    </a:p>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(2)若带电粒子运动的时间较长,沿初速度方向做匀速直线运动,沿垂直于初速度方向利用v</a:t>
                      </a:r>
                      <a:r>
                        <a:rPr lang="zh-CN" altLang="en-US" sz="2000" kern="0" spc="0" baseline="-15000" dirty="0">
                          <a:solidFill>
                            <a:srgbClr val="000000"/>
                          </a:solidFill>
                          <a:latin typeface="Times New Roman" panose="02020603050405020304" pitchFamily="65" charset="-122"/>
                          <a:ea typeface="华文细黑" panose="02010600040101010101" pitchFamily="65" charset="-122"/>
                        </a:rPr>
                        <a:t>y</a:t>
                      </a:r>
                      <a:r>
                        <a:rPr lang="zh-CN" altLang="en-US" sz="2000" kern="0" spc="0" dirty="0">
                          <a:solidFill>
                            <a:srgbClr val="000000"/>
                          </a:solidFill>
                          <a:latin typeface="Times New Roman" panose="02020603050405020304" pitchFamily="65" charset="-122"/>
                          <a:ea typeface="华文细黑" panose="02010600040101010101" pitchFamily="65" charset="-122"/>
                        </a:rPr>
                        <a:t>-t图像进行分析:</a:t>
                      </a:r>
                      <a:r>
                        <a:rPr lang="zh-CN" altLang="en-US" sz="2000" u="sng" kern="0" spc="0" dirty="0">
                          <a:solidFill>
                            <a:srgbClr val="000000"/>
                          </a:solidFill>
                          <a:latin typeface="Times New Roman" panose="02020603050405020304" pitchFamily="65" charset="-122"/>
                          <a:ea typeface="华文细黑" panose="02010600040101010101" pitchFamily="65" charset="-122"/>
                        </a:rPr>
                        <a:t>y方向的位移可用v</a:t>
                      </a:r>
                      <a:r>
                        <a:rPr lang="zh-CN" altLang="en-US" sz="2000" u="sng" kern="0" spc="0" baseline="-15000" dirty="0">
                          <a:solidFill>
                            <a:srgbClr val="000000"/>
                          </a:solidFill>
                          <a:latin typeface="Times New Roman" panose="02020603050405020304" pitchFamily="65" charset="-122"/>
                          <a:ea typeface="华文细黑" panose="02010600040101010101" pitchFamily="65" charset="-122"/>
                        </a:rPr>
                        <a:t>y</a:t>
                      </a:r>
                      <a:r>
                        <a:rPr lang="zh-CN" altLang="en-US" sz="2000" u="sng" kern="0" spc="0" dirty="0">
                          <a:solidFill>
                            <a:srgbClr val="000000"/>
                          </a:solidFill>
                          <a:latin typeface="Times New Roman" panose="02020603050405020304" pitchFamily="65" charset="-122"/>
                          <a:ea typeface="华文细黑" panose="02010600040101010101" pitchFamily="65" charset="-122"/>
                        </a:rPr>
                        <a:t>-t图线与横轴围成的</a:t>
                      </a:r>
                      <a:endParaRPr lang="en-US" altLang="zh-CN" sz="2000" u="sng" kern="0" spc="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00" u="sng" kern="0" spc="0" dirty="0">
                          <a:solidFill>
                            <a:srgbClr val="000000"/>
                          </a:solidFill>
                          <a:latin typeface="Times New Roman" panose="02020603050405020304" pitchFamily="65" charset="-122"/>
                          <a:ea typeface="华文细黑" panose="02010600040101010101" pitchFamily="65" charset="-122"/>
                        </a:rPr>
                        <a:t>“面积”求解</a:t>
                      </a:r>
                    </a:p>
                  </a:txBody>
                  <a:tcPr marL="45720" marR="45720"/>
                </a:tc>
                <a:extLst>
                  <a:ext uri="{0D108BD9-81ED-4DB2-BD59-A6C34878D82A}">
                    <a16:rowId xmlns:a16="http://schemas.microsoft.com/office/drawing/2014/main" val="10001"/>
                  </a:ext>
                </a:extLst>
              </a:tr>
            </a:tbl>
          </a:graphicData>
        </a:graphic>
      </p:graphicFrame>
      <p:pic>
        <p:nvPicPr>
          <p:cNvPr id="5" name="图片 5" descr="textimage66.jpeg"/>
          <p:cNvPicPr>
            <a:picLocks noChangeAspect="1"/>
          </p:cNvPicPr>
          <p:nvPr/>
        </p:nvPicPr>
        <p:blipFill>
          <a:blip r:embed="rId3" cstate="print"/>
          <a:stretch>
            <a:fillRect/>
          </a:stretch>
        </p:blipFill>
        <p:spPr>
          <a:xfrm>
            <a:off x="1468847" y="1060564"/>
            <a:ext cx="543281" cy="785818"/>
          </a:xfrm>
          <a:prstGeom prst="rect">
            <a:avLst/>
          </a:prstGeom>
        </p:spPr>
      </p:pic>
      <p:pic>
        <p:nvPicPr>
          <p:cNvPr id="6" name="图片 6" descr="textimage67.jpeg"/>
          <p:cNvPicPr>
            <a:picLocks noChangeAspect="1"/>
          </p:cNvPicPr>
          <p:nvPr/>
        </p:nvPicPr>
        <p:blipFill>
          <a:blip r:embed="rId4" cstate="print"/>
          <a:stretch>
            <a:fillRect/>
          </a:stretch>
        </p:blipFill>
        <p:spPr>
          <a:xfrm>
            <a:off x="2012128" y="1114573"/>
            <a:ext cx="1500198" cy="1040460"/>
          </a:xfrm>
          <a:prstGeom prst="rect">
            <a:avLst/>
          </a:prstGeom>
        </p:spPr>
      </p:pic>
      <p:pic>
        <p:nvPicPr>
          <p:cNvPr id="7" name="图片 8" descr="textimage69.jpeg"/>
          <p:cNvPicPr>
            <a:picLocks noChangeAspect="1"/>
          </p:cNvPicPr>
          <p:nvPr/>
        </p:nvPicPr>
        <p:blipFill>
          <a:blip r:embed="rId5"/>
          <a:stretch>
            <a:fillRect/>
          </a:stretch>
        </p:blipFill>
        <p:spPr>
          <a:xfrm>
            <a:off x="1583500" y="2989390"/>
            <a:ext cx="1628787" cy="1004214"/>
          </a:xfrm>
          <a:prstGeom prst="rect">
            <a:avLst/>
          </a:prstGeom>
        </p:spPr>
      </p:pic>
      <p:pic>
        <p:nvPicPr>
          <p:cNvPr id="8" name="图片 9" descr="textimage70.jpeg"/>
          <p:cNvPicPr>
            <a:picLocks noChangeAspect="1"/>
          </p:cNvPicPr>
          <p:nvPr/>
        </p:nvPicPr>
        <p:blipFill>
          <a:blip r:embed="rId6"/>
          <a:stretch>
            <a:fillRect/>
          </a:stretch>
        </p:blipFill>
        <p:spPr>
          <a:xfrm>
            <a:off x="1512062" y="4132397"/>
            <a:ext cx="1690019" cy="10715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8565" y="251917"/>
            <a:ext cx="11831400" cy="2438040"/>
          </a:xfrm>
          <a:prstGeom prst="rect">
            <a:avLst/>
          </a:prstGeom>
          <a:noFill/>
        </p:spPr>
        <p:txBody>
          <a:bodyPr wrap="square" lIns="0" tIns="0" rIns="0" bIns="0" rtlCol="0">
            <a:spAutoFit/>
          </a:bodyPr>
          <a:lstStyle/>
          <a:p>
            <a:pPr eaLnBrk="0" latinLnBrk="1" hangingPunct="0">
              <a:lnSpc>
                <a:spcPct val="130000"/>
              </a:lnSpc>
              <a:spcBef>
                <a:spcPts val="3560"/>
              </a:spcBef>
            </a:pPr>
            <a:r>
              <a:rPr lang="zh-CN" altLang="en-US" sz="2500" b="1" dirty="0">
                <a:solidFill>
                  <a:srgbClr val="DE0000"/>
                </a:solidFill>
                <a:latin typeface="微软雅黑" panose="020B0503020204020204" pitchFamily="34" charset="-122"/>
                <a:ea typeface="微软雅黑" panose="020B0503020204020204" pitchFamily="34" charset="-122"/>
              </a:rPr>
              <a:t>要点2　电场　电场强度</a:t>
            </a:r>
          </a:p>
          <a:p>
            <a:pPr eaLnBrk="0" latinLnBrk="1" hangingPunct="0">
              <a:lnSpc>
                <a:spcPct val="130000"/>
              </a:lnSpc>
              <a:spcBef>
                <a:spcPts val="145"/>
              </a:spcBef>
            </a:pPr>
            <a:r>
              <a:rPr lang="zh-CN" altLang="en-US" sz="2400" b="1" kern="0" dirty="0">
                <a:solidFill>
                  <a:srgbClr val="000000"/>
                </a:solidFill>
                <a:latin typeface="Times New Roman" panose="02020603050405020304" pitchFamily="65" charset="-122"/>
                <a:ea typeface="微软雅黑" panose="020B0503020204020204" pitchFamily="34" charset="-122"/>
              </a:rPr>
              <a:t>一、电场</a:t>
            </a:r>
            <a:endParaRPr lang="zh-CN" altLang="en-US" sz="2800"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1.定义:</a:t>
            </a:r>
            <a:r>
              <a:rPr lang="zh-CN" altLang="en-US" sz="2410" kern="0" dirty="0">
                <a:solidFill>
                  <a:srgbClr val="000000"/>
                </a:solidFill>
                <a:latin typeface="Times New Roman" panose="02020603050405020304" pitchFamily="65" charset="-122"/>
                <a:ea typeface="华文细黑" panose="02010600040101010101" pitchFamily="65" charset="-122"/>
              </a:rPr>
              <a:t>存在于电荷周围能传递电荷间相互作用的一种特殊物质。</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2.基本性质:</a:t>
            </a:r>
            <a:r>
              <a:rPr lang="zh-CN" altLang="en-US" sz="2410" kern="0" dirty="0">
                <a:solidFill>
                  <a:srgbClr val="000000"/>
                </a:solidFill>
                <a:latin typeface="Times New Roman" panose="02020603050405020304" pitchFamily="65" charset="-122"/>
                <a:ea typeface="华文细黑" panose="02010600040101010101" pitchFamily="65" charset="-122"/>
              </a:rPr>
              <a:t>对放入其中的电荷有力的作用。</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二、电场强度</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4169064542"/>
              </p:ext>
            </p:extLst>
          </p:nvPr>
        </p:nvGraphicFramePr>
        <p:xfrm>
          <a:off x="450094" y="2844205"/>
          <a:ext cx="10674560" cy="2901952"/>
        </p:xfrm>
        <a:graphic>
          <a:graphicData uri="http://schemas.openxmlformats.org/drawingml/2006/table">
            <a:tbl>
              <a:tblPr/>
              <a:tblGrid>
                <a:gridCol w="1186938">
                  <a:extLst>
                    <a:ext uri="{9D8B030D-6E8A-4147-A177-3AD203B41FA5}">
                      <a16:colId xmlns:a16="http://schemas.microsoft.com/office/drawing/2014/main" val="20000"/>
                    </a:ext>
                  </a:extLst>
                </a:gridCol>
                <a:gridCol w="9487622">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定义</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放入电场中某点的试探电荷受到的静电力</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与它的电荷量</a:t>
                      </a:r>
                      <a:r>
                        <a:rPr lang="zh-CN" altLang="en-US" sz="2010" i="1" kern="0" dirty="0">
                          <a:solidFill>
                            <a:srgbClr val="000000"/>
                          </a:solidFill>
                          <a:latin typeface="Times New Roman" panose="02020603050405020304" pitchFamily="65" charset="-122"/>
                          <a:ea typeface="华文细黑" panose="02010600040101010101" pitchFamily="65" charset="-122"/>
                        </a:rPr>
                        <a:t>q</a:t>
                      </a:r>
                      <a:r>
                        <a:rPr lang="zh-CN" altLang="en-US" sz="2010" kern="0" dirty="0">
                          <a:solidFill>
                            <a:srgbClr val="000000"/>
                          </a:solidFill>
                          <a:latin typeface="Times New Roman" panose="02020603050405020304" pitchFamily="65" charset="-122"/>
                          <a:ea typeface="华文细黑" panose="02010600040101010101" pitchFamily="65" charset="-122"/>
                        </a:rPr>
                        <a:t>的比值</a:t>
                      </a:r>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标矢性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矢量,规定正电荷所受的静电力的方向为该点电场强度的方向</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唯一性</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电场强度</a:t>
                      </a:r>
                      <a:r>
                        <a:rPr lang="zh-CN" altLang="en-US" sz="2010" i="1" kern="0" dirty="0">
                          <a:solidFill>
                            <a:srgbClr val="000000"/>
                          </a:solidFill>
                          <a:latin typeface="Times New Roman" panose="02020603050405020304" pitchFamily="65" charset="-122"/>
                          <a:ea typeface="华文细黑" panose="02010600040101010101" pitchFamily="65" charset="-122"/>
                        </a:rPr>
                        <a:t>E</a:t>
                      </a:r>
                      <a:r>
                        <a:rPr lang="zh-CN" altLang="en-US" sz="2010" kern="0" dirty="0">
                          <a:solidFill>
                            <a:srgbClr val="000000"/>
                          </a:solidFill>
                          <a:latin typeface="Times New Roman" panose="02020603050405020304" pitchFamily="65" charset="-122"/>
                          <a:ea typeface="华文细黑" panose="02010600040101010101" pitchFamily="65" charset="-122"/>
                        </a:rPr>
                        <a:t>取决于形成电场的电荷(场源电荷)及空间位置</a:t>
                      </a:r>
                    </a:p>
                  </a:txBody>
                  <a:tcPr marL="45720" marR="45720"/>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叠加性</a:t>
                      </a:r>
                    </a:p>
                  </a:txBody>
                  <a:tcPr marL="45720" marR="45720">
                    <a:solidFill>
                      <a:schemeClr val="accent2">
                        <a:lumMod val="20000"/>
                        <a:lumOff val="80000"/>
                      </a:schemeClr>
                    </a:solidFill>
                  </a:tcPr>
                </a:tc>
                <a:tc>
                  <a:txBody>
                    <a:bodyPr/>
                    <a:lstStyle/>
                    <a:p>
                      <a:pPr eaLnBrk="0" latinLnBrk="1" hangingPunct="0">
                        <a:lnSpc>
                          <a:spcPct val="150000"/>
                        </a:lnSpc>
                        <a:spcBef>
                          <a:spcPts val="4225"/>
                        </a:spcBef>
                      </a:pPr>
                      <a:r>
                        <a:rPr lang="zh-CN" altLang="en-US" sz="2010" kern="0" dirty="0">
                          <a:solidFill>
                            <a:srgbClr val="000000"/>
                          </a:solidFill>
                          <a:latin typeface="Times New Roman" panose="02020603050405020304" pitchFamily="65" charset="-122"/>
                          <a:ea typeface="华文细黑" panose="02010600040101010101" pitchFamily="65" charset="-122"/>
                        </a:rPr>
                        <a:t>如果有几个静止点电荷在空间同时产生电场,那么</a:t>
                      </a:r>
                      <a:r>
                        <a:rPr lang="zh-CN" altLang="en-US" sz="2010" u="sng" kern="0" dirty="0">
                          <a:solidFill>
                            <a:srgbClr val="FF0000"/>
                          </a:solidFill>
                          <a:latin typeface="Times New Roman" panose="02020603050405020304" pitchFamily="65" charset="-122"/>
                          <a:ea typeface="华文细黑" panose="02010600040101010101" pitchFamily="65" charset="-122"/>
                        </a:rPr>
                        <a:t>空间某点的</a:t>
                      </a:r>
                      <a:br>
                        <a:rPr lang="en-US" altLang="zh-CN" sz="2010" u="sng" kern="0" dirty="0">
                          <a:solidFill>
                            <a:srgbClr val="FF0000"/>
                          </a:solidFill>
                          <a:latin typeface="Times New Roman" panose="02020603050405020304" pitchFamily="65" charset="-122"/>
                          <a:ea typeface="华文细黑" panose="02010600040101010101" pitchFamily="65" charset="-122"/>
                        </a:rPr>
                      </a:br>
                      <a:r>
                        <a:rPr lang="zh-CN" altLang="en-US" sz="2010" u="sng" kern="0" dirty="0">
                          <a:solidFill>
                            <a:srgbClr val="FF0000"/>
                          </a:solidFill>
                          <a:latin typeface="Times New Roman" panose="02020603050405020304" pitchFamily="65" charset="-122"/>
                          <a:ea typeface="华文细黑" panose="02010600040101010101" pitchFamily="65" charset="-122"/>
                        </a:rPr>
                        <a:t>电场强度是各场源电荷单独存在时在该点所产生的电场强度</a:t>
                      </a:r>
                      <a:br>
                        <a:rPr lang="en-US" altLang="zh-CN" sz="2010" u="sng" kern="0" dirty="0">
                          <a:solidFill>
                            <a:srgbClr val="FF0000"/>
                          </a:solidFill>
                          <a:latin typeface="Times New Roman" panose="02020603050405020304" pitchFamily="65" charset="-122"/>
                          <a:ea typeface="华文细黑" panose="02010600040101010101" pitchFamily="65" charset="-122"/>
                        </a:rPr>
                      </a:br>
                      <a:r>
                        <a:rPr lang="zh-CN" altLang="en-US" sz="2010" u="sng" kern="0" dirty="0">
                          <a:solidFill>
                            <a:srgbClr val="FF0000"/>
                          </a:solidFill>
                          <a:latin typeface="Times New Roman" panose="02020603050405020304" pitchFamily="65" charset="-122"/>
                          <a:ea typeface="华文细黑" panose="02010600040101010101" pitchFamily="65" charset="-122"/>
                        </a:rPr>
                        <a:t>的矢量和</a:t>
                      </a:r>
                      <a:r>
                        <a:rPr lang="zh-CN" altLang="en-US" sz="2010" kern="0" dirty="0">
                          <a:solidFill>
                            <a:srgbClr val="000000"/>
                          </a:solidFill>
                          <a:latin typeface="Times New Roman" panose="02020603050405020304" pitchFamily="65" charset="-122"/>
                          <a:ea typeface="华文细黑" panose="02010600040101010101" pitchFamily="65" charset="-122"/>
                        </a:rPr>
                        <a:t>,矢量运算遵循平行四边形定则,如图所示</a:t>
                      </a:r>
                    </a:p>
                  </a:txBody>
                  <a:tcPr marL="45720" marR="45720"/>
                </a:tc>
                <a:extLst>
                  <a:ext uri="{0D108BD9-81ED-4DB2-BD59-A6C34878D82A}">
                    <a16:rowId xmlns:a16="http://schemas.microsoft.com/office/drawing/2014/main" val="10003"/>
                  </a:ext>
                </a:extLst>
              </a:tr>
            </a:tbl>
          </a:graphicData>
        </a:graphic>
      </p:graphicFrame>
      <p:pic>
        <p:nvPicPr>
          <p:cNvPr id="4" name="图片 3" descr="textimage2.jpeg"/>
          <p:cNvPicPr>
            <a:picLocks noChangeAspect="1"/>
          </p:cNvPicPr>
          <p:nvPr/>
        </p:nvPicPr>
        <p:blipFill>
          <a:blip r:embed="rId3"/>
          <a:stretch>
            <a:fillRect/>
          </a:stretch>
        </p:blipFill>
        <p:spPr>
          <a:xfrm>
            <a:off x="9036422" y="4447940"/>
            <a:ext cx="1643074" cy="127794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9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2.带电粒子在交变电场中运动的分析思路</a:t>
            </a:r>
            <a:r>
              <a:rPr lang="zh-CN" altLang="en-US" b="1" dirty="0"/>
              <a:t> </a:t>
            </a:r>
            <a:endParaRPr lang="zh-CN" altLang="en-US" dirty="0"/>
          </a:p>
        </p:txBody>
      </p:sp>
      <p:pic>
        <p:nvPicPr>
          <p:cNvPr id="3" name="图片 3" descr="textimage71.jpeg"/>
          <p:cNvPicPr>
            <a:picLocks noChangeAspect="1"/>
          </p:cNvPicPr>
          <p:nvPr/>
        </p:nvPicPr>
        <p:blipFill>
          <a:blip r:embed="rId3"/>
          <a:stretch>
            <a:fillRect/>
          </a:stretch>
        </p:blipFill>
        <p:spPr>
          <a:xfrm>
            <a:off x="2512193" y="1501991"/>
            <a:ext cx="6627775" cy="422253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232718" cy="2639312"/>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图甲为直线加速器原理图,由多个横截面积相同的金属圆筒依次排列,其中心轴线在同一直线上。序号为奇数的圆筒和交流电源的一个极相连,序号为偶数的圆筒和该电源的另一个极相连。交流电源两极间电势差的变化规律如图乙所示。已知电子的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、元电荷为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、电势差的绝对值为</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2410" kern="0" dirty="0">
                <a:solidFill>
                  <a:srgbClr val="000000"/>
                </a:solidFill>
                <a:latin typeface="Times New Roman" panose="02020603050405020304" pitchFamily="65" charset="-122"/>
                <a:ea typeface="华文细黑" panose="02010600040101010101" pitchFamily="65" charset="-122"/>
              </a:rPr>
              <a:t>,周期为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,电子通过圆筒间隙的时间可以忽略不计。在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=0时,奇数圆筒相对偶数圆筒的电势差为正值,此时位于和偶数圆筒相连的金属圆板(序号为0)中央有一个初速度为0的电子。下列说法正确的是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10" name="组合 9"/>
          <p:cNvGrpSpPr/>
          <p:nvPr/>
        </p:nvGrpSpPr>
        <p:grpSpPr>
          <a:xfrm>
            <a:off x="7171175" y="2996143"/>
            <a:ext cx="4308291" cy="3844395"/>
            <a:chOff x="8441548" y="3563145"/>
            <a:chExt cx="3081324" cy="2723076"/>
          </a:xfrm>
        </p:grpSpPr>
        <p:pic>
          <p:nvPicPr>
            <p:cNvPr id="3" name="图片 3" descr="textimage72.jpeg"/>
            <p:cNvPicPr>
              <a:picLocks noChangeAspect="1"/>
            </p:cNvPicPr>
            <p:nvPr/>
          </p:nvPicPr>
          <p:blipFill>
            <a:blip r:embed="rId4" cstate="print"/>
            <a:stretch>
              <a:fillRect/>
            </a:stretch>
          </p:blipFill>
          <p:spPr>
            <a:xfrm>
              <a:off x="8441548" y="3563145"/>
              <a:ext cx="3081324" cy="1007581"/>
            </a:xfrm>
            <a:prstGeom prst="rect">
              <a:avLst/>
            </a:prstGeom>
          </p:spPr>
        </p:pic>
        <p:pic>
          <p:nvPicPr>
            <p:cNvPr id="4" name="图片 4" descr="textimage73.jpeg"/>
            <p:cNvPicPr>
              <a:picLocks noChangeAspect="1"/>
            </p:cNvPicPr>
            <p:nvPr/>
          </p:nvPicPr>
          <p:blipFill>
            <a:blip r:embed="rId5" cstate="print"/>
            <a:stretch>
              <a:fillRect/>
            </a:stretch>
          </p:blipFill>
          <p:spPr>
            <a:xfrm>
              <a:off x="8870176" y="4634715"/>
              <a:ext cx="2025061" cy="1651506"/>
            </a:xfrm>
            <a:prstGeom prst="rect">
              <a:avLst/>
            </a:prstGeom>
          </p:spPr>
        </p:pic>
      </p:grpSp>
      <p:sp>
        <p:nvSpPr>
          <p:cNvPr id="5" name="TextBox 2"/>
          <p:cNvSpPr txBox="1"/>
          <p:nvPr/>
        </p:nvSpPr>
        <p:spPr>
          <a:xfrm>
            <a:off x="755502" y="2844871"/>
            <a:ext cx="11831400" cy="1125052"/>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A.电子在圆筒中做匀加速直线运动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B.本装置可采用直流电源进行加速</a:t>
            </a:r>
            <a:endParaRPr lang="zh-CN" altLang="en-US" dirty="0"/>
          </a:p>
        </p:txBody>
      </p:sp>
      <p:sp>
        <p:nvSpPr>
          <p:cNvPr id="6" name="TextBox 2"/>
          <p:cNvSpPr txBox="1"/>
          <p:nvPr/>
        </p:nvSpPr>
        <p:spPr>
          <a:xfrm>
            <a:off x="755502" y="3833007"/>
            <a:ext cx="6192688" cy="14667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C.进入第2个金属圆筒时的速度大小为2</a:t>
            </a:r>
            <a:r>
              <a:rPr lang="zh-CN" altLang="en-US" sz="3350" kern="0" spc="998"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D.第8个金属圆筒的长度为4</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3350" kern="0" spc="999"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130690241"/>
              </p:ext>
            </p:extLst>
          </p:nvPr>
        </p:nvGraphicFramePr>
        <p:xfrm>
          <a:off x="5932101" y="3866738"/>
          <a:ext cx="552449" cy="733424"/>
        </p:xfrm>
        <a:graphic>
          <a:graphicData uri="http://schemas.openxmlformats.org/presentationml/2006/ole">
            <mc:AlternateContent xmlns:mc="http://schemas.openxmlformats.org/markup-compatibility/2006">
              <mc:Choice xmlns:v="urn:schemas-microsoft-com:vml" Requires="v">
                <p:oleObj spid="_x0000_s51233" name="Equation" r:id="rId6" imgW="14630400" imgH="19507200" progId="">
                  <p:embed/>
                </p:oleObj>
              </mc:Choice>
              <mc:Fallback>
                <p:oleObj name="Equation" r:id="rId6" imgW="14630400" imgH="19507200" progId="">
                  <p:embed/>
                  <p:pic>
                    <p:nvPicPr>
                      <p:cNvPr id="0" name="图片 51200"/>
                      <p:cNvPicPr>
                        <a:picLocks noChangeAspect="1"/>
                      </p:cNvPicPr>
                      <p:nvPr/>
                    </p:nvPicPr>
                    <p:blipFill>
                      <a:blip r:embed="rId7"/>
                      <a:stretch>
                        <a:fillRect/>
                      </a:stretch>
                    </p:blipFill>
                    <p:spPr>
                      <a:xfrm>
                        <a:off x="5932101" y="3866738"/>
                        <a:ext cx="552449" cy="7334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80378903"/>
              </p:ext>
            </p:extLst>
          </p:nvPr>
        </p:nvGraphicFramePr>
        <p:xfrm>
          <a:off x="4587210" y="4659176"/>
          <a:ext cx="552450" cy="733425"/>
        </p:xfrm>
        <a:graphic>
          <a:graphicData uri="http://schemas.openxmlformats.org/presentationml/2006/ole">
            <mc:AlternateContent xmlns:mc="http://schemas.openxmlformats.org/markup-compatibility/2006">
              <mc:Choice xmlns:v="urn:schemas-microsoft-com:vml" Requires="v">
                <p:oleObj spid="_x0000_s51234" name="Equation" r:id="rId8" imgW="14630400" imgH="19507200" progId="">
                  <p:embed/>
                </p:oleObj>
              </mc:Choice>
              <mc:Fallback>
                <p:oleObj name="Equation" r:id="rId8" imgW="14630400" imgH="19507200" progId="">
                  <p:embed/>
                  <p:pic>
                    <p:nvPicPr>
                      <p:cNvPr id="0" name="图片 51201"/>
                      <p:cNvPicPr>
                        <a:picLocks noChangeAspect="1"/>
                      </p:cNvPicPr>
                      <p:nvPr/>
                    </p:nvPicPr>
                    <p:blipFill>
                      <a:blip r:embed="rId9"/>
                      <a:stretch>
                        <a:fillRect/>
                      </a:stretch>
                    </p:blipFill>
                    <p:spPr>
                      <a:xfrm>
                        <a:off x="4587210" y="4659176"/>
                        <a:ext cx="552450" cy="733425"/>
                      </a:xfrm>
                      <a:prstGeom prst="rect">
                        <a:avLst/>
                      </a:prstGeom>
                      <a:noFill/>
                      <a:ln w="9525">
                        <a:noFill/>
                      </a:ln>
                    </p:spPr>
                  </p:pic>
                </p:oleObj>
              </mc:Fallback>
            </mc:AlternateContent>
          </a:graphicData>
        </a:graphic>
      </p:graphicFrame>
      <p:sp>
        <p:nvSpPr>
          <p:cNvPr id="9" name="文本框 8"/>
          <p:cNvSpPr txBox="1"/>
          <p:nvPr/>
        </p:nvSpPr>
        <p:spPr>
          <a:xfrm>
            <a:off x="10692606" y="2409040"/>
            <a:ext cx="786861"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27200"/>
            <a:ext cx="11831400" cy="3371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金属圆筒处于静电平衡状态,</a:t>
            </a:r>
            <a:r>
              <a:rPr lang="zh-CN" altLang="en-US" sz="2410" u="sng" kern="0" dirty="0">
                <a:solidFill>
                  <a:srgbClr val="000000"/>
                </a:solidFill>
                <a:latin typeface="Times New Roman" panose="02020603050405020304"/>
                <a:ea typeface="楷体" panose="02010609060101010101" pitchFamily="49" charset="-122"/>
                <a:sym typeface="Times New Roman" panose="02020603050405020304"/>
              </a:rPr>
              <a:t>圆筒内部电场强度为0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,电子在金属圆筒中做匀速</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直线运动,</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。根据加速器原理可知,本装置应采用交流电源进行加速,</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。从</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序号为0的金属圆板到进入第2个金属圆筒的过程,由动能定理有2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eu</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50" kern="0" spc="99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。电子进入第8个金属圆筒时的速度满足8</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eu</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127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,因为电子在圆筒中做匀</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速直线运动,所以第8个圆筒的长度</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97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3350" kern="0" spc="99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420890" y="1785252"/>
          <a:ext cx="219075" cy="657225"/>
        </p:xfrm>
        <a:graphic>
          <a:graphicData uri="http://schemas.openxmlformats.org/presentationml/2006/ole">
            <mc:AlternateContent xmlns:mc="http://schemas.openxmlformats.org/markup-compatibility/2006">
              <mc:Choice xmlns:v="urn:schemas-microsoft-com:vml" Requires="v">
                <p:oleObj spid="_x0000_s52297" name="Equation" r:id="rId4" imgW="5791200" imgH="17373600" progId="">
                  <p:embed/>
                </p:oleObj>
              </mc:Choice>
              <mc:Fallback>
                <p:oleObj name="Equation" r:id="rId4" imgW="5791200" imgH="17373600" progId="">
                  <p:embed/>
                  <p:pic>
                    <p:nvPicPr>
                      <p:cNvPr id="0" name="图片 52224"/>
                      <p:cNvPicPr>
                        <a:picLocks noChangeAspect="1"/>
                      </p:cNvPicPr>
                      <p:nvPr/>
                    </p:nvPicPr>
                    <p:blipFill>
                      <a:blip r:embed="rId5"/>
                      <a:stretch>
                        <a:fillRect/>
                      </a:stretch>
                    </p:blipFill>
                    <p:spPr>
                      <a:xfrm>
                        <a:off x="9420890" y="178525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529024"/>
          <a:ext cx="552450" cy="733425"/>
        </p:xfrm>
        <a:graphic>
          <a:graphicData uri="http://schemas.openxmlformats.org/presentationml/2006/ole">
            <mc:AlternateContent xmlns:mc="http://schemas.openxmlformats.org/markup-compatibility/2006">
              <mc:Choice xmlns:v="urn:schemas-microsoft-com:vml" Requires="v">
                <p:oleObj spid="_x0000_s52298" name="Equation" r:id="rId6" imgW="14630400" imgH="19507200" progId="">
                  <p:embed/>
                </p:oleObj>
              </mc:Choice>
              <mc:Fallback>
                <p:oleObj name="Equation" r:id="rId6" imgW="14630400" imgH="19507200" progId="">
                  <p:embed/>
                  <p:pic>
                    <p:nvPicPr>
                      <p:cNvPr id="0" name="图片 52225"/>
                      <p:cNvPicPr>
                        <a:picLocks noChangeAspect="1"/>
                      </p:cNvPicPr>
                      <p:nvPr/>
                    </p:nvPicPr>
                    <p:blipFill>
                      <a:blip r:embed="rId7"/>
                      <a:stretch>
                        <a:fillRect/>
                      </a:stretch>
                    </p:blipFill>
                    <p:spPr>
                      <a:xfrm>
                        <a:off x="468000" y="2529024"/>
                        <a:ext cx="552450"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882440" y="2574677"/>
          <a:ext cx="219075" cy="657225"/>
        </p:xfrm>
        <a:graphic>
          <a:graphicData uri="http://schemas.openxmlformats.org/presentationml/2006/ole">
            <mc:AlternateContent xmlns:mc="http://schemas.openxmlformats.org/markup-compatibility/2006">
              <mc:Choice xmlns:v="urn:schemas-microsoft-com:vml" Requires="v">
                <p:oleObj spid="_x0000_s52299" name="Equation" r:id="rId8" imgW="5791200" imgH="17373600" progId="">
                  <p:embed/>
                </p:oleObj>
              </mc:Choice>
              <mc:Fallback>
                <p:oleObj name="Equation" r:id="rId8" imgW="5791200" imgH="17373600" progId="">
                  <p:embed/>
                  <p:pic>
                    <p:nvPicPr>
                      <p:cNvPr id="0" name="图片 52226"/>
                      <p:cNvPicPr>
                        <a:picLocks noChangeAspect="1"/>
                      </p:cNvPicPr>
                      <p:nvPr/>
                    </p:nvPicPr>
                    <p:blipFill>
                      <a:blip r:embed="rId9"/>
                      <a:stretch>
                        <a:fillRect/>
                      </a:stretch>
                    </p:blipFill>
                    <p:spPr>
                      <a:xfrm>
                        <a:off x="7882440" y="2574677"/>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687962" y="3304001"/>
          <a:ext cx="257175" cy="657225"/>
        </p:xfrm>
        <a:graphic>
          <a:graphicData uri="http://schemas.openxmlformats.org/presentationml/2006/ole">
            <mc:AlternateContent xmlns:mc="http://schemas.openxmlformats.org/markup-compatibility/2006">
              <mc:Choice xmlns:v="urn:schemas-microsoft-com:vml" Requires="v">
                <p:oleObj spid="_x0000_s52300" name="Equation" r:id="rId10" imgW="6705600" imgH="17373600" progId="">
                  <p:embed/>
                </p:oleObj>
              </mc:Choice>
              <mc:Fallback>
                <p:oleObj name="Equation" r:id="rId10" imgW="6705600" imgH="17373600" progId="">
                  <p:embed/>
                  <p:pic>
                    <p:nvPicPr>
                      <p:cNvPr id="0" name="图片 52227"/>
                      <p:cNvPicPr>
                        <a:picLocks noChangeAspect="1"/>
                      </p:cNvPicPr>
                      <p:nvPr/>
                    </p:nvPicPr>
                    <p:blipFill>
                      <a:blip r:embed="rId11"/>
                      <a:stretch>
                        <a:fillRect/>
                      </a:stretch>
                    </p:blipFill>
                    <p:spPr>
                      <a:xfrm>
                        <a:off x="5687962" y="3304001"/>
                        <a:ext cx="2571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438936" y="3258348"/>
          <a:ext cx="552449" cy="733425"/>
        </p:xfrm>
        <a:graphic>
          <a:graphicData uri="http://schemas.openxmlformats.org/presentationml/2006/ole">
            <mc:AlternateContent xmlns:mc="http://schemas.openxmlformats.org/markup-compatibility/2006">
              <mc:Choice xmlns:v="urn:schemas-microsoft-com:vml" Requires="v">
                <p:oleObj spid="_x0000_s52301" name="Equation" r:id="rId12" imgW="14630400" imgH="19507200" progId="">
                  <p:embed/>
                </p:oleObj>
              </mc:Choice>
              <mc:Fallback>
                <p:oleObj name="Equation" r:id="rId12" imgW="14630400" imgH="19507200" progId="">
                  <p:embed/>
                  <p:pic>
                    <p:nvPicPr>
                      <p:cNvPr id="0" name="图片 52228"/>
                      <p:cNvPicPr>
                        <a:picLocks noChangeAspect="1"/>
                      </p:cNvPicPr>
                      <p:nvPr/>
                    </p:nvPicPr>
                    <p:blipFill>
                      <a:blip r:embed="rId13"/>
                      <a:stretch>
                        <a:fillRect/>
                      </a:stretch>
                    </p:blipFill>
                    <p:spPr>
                      <a:xfrm>
                        <a:off x="6438936" y="3258348"/>
                        <a:ext cx="552449" cy="733425"/>
                      </a:xfrm>
                      <a:prstGeom prst="rect">
                        <a:avLst/>
                      </a:prstGeom>
                      <a:noFill/>
                      <a:ln w="9525">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61317" y="2433733"/>
            <a:ext cx="3004582" cy="86157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10</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观察电容器的充、放电现象</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6426" y="251807"/>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一、实验原理</a:t>
            </a:r>
            <a:endParaRPr lang="zh-CN" altLang="en-US" b="1" dirty="0"/>
          </a:p>
        </p:txBody>
      </p:sp>
      <p:pic>
        <p:nvPicPr>
          <p:cNvPr id="4" name="图片 3" descr="textimage77.jpeg"/>
          <p:cNvPicPr>
            <a:picLocks noChangeAspect="1"/>
          </p:cNvPicPr>
          <p:nvPr/>
        </p:nvPicPr>
        <p:blipFill>
          <a:blip r:embed="rId3" cstate="print"/>
          <a:stretch>
            <a:fillRect/>
          </a:stretch>
        </p:blipFill>
        <p:spPr>
          <a:xfrm>
            <a:off x="6191338" y="323924"/>
            <a:ext cx="2342831" cy="2271295"/>
          </a:xfrm>
          <a:prstGeom prst="rect">
            <a:avLst/>
          </a:prstGeom>
        </p:spPr>
      </p:pic>
      <p:pic>
        <p:nvPicPr>
          <p:cNvPr id="5" name="图片 4" descr="textimage78.jpeg"/>
          <p:cNvPicPr>
            <a:picLocks noChangeAspect="1"/>
          </p:cNvPicPr>
          <p:nvPr/>
        </p:nvPicPr>
        <p:blipFill>
          <a:blip r:embed="rId4" cstate="print"/>
          <a:stretch>
            <a:fillRect/>
          </a:stretch>
        </p:blipFill>
        <p:spPr>
          <a:xfrm>
            <a:off x="9263082" y="323925"/>
            <a:ext cx="2342831" cy="2271295"/>
          </a:xfrm>
          <a:prstGeom prst="rect">
            <a:avLst/>
          </a:prstGeom>
        </p:spPr>
      </p:pic>
      <p:sp>
        <p:nvSpPr>
          <p:cNvPr id="6" name="TextBox 2"/>
          <p:cNvSpPr txBox="1"/>
          <p:nvPr/>
        </p:nvSpPr>
        <p:spPr>
          <a:xfrm>
            <a:off x="485345" y="821624"/>
            <a:ext cx="5809851" cy="3122843"/>
          </a:xfrm>
          <a:prstGeom prst="rect">
            <a:avLst/>
          </a:prstGeom>
          <a:noFill/>
        </p:spPr>
        <p:txBody>
          <a:bodyPr wrap="square" lIns="0" tIns="0" rIns="0" bIns="0" rtlCol="0">
            <a:spAutoFit/>
          </a:bodyPr>
          <a:lstStyle/>
          <a:p>
            <a:pPr marL="0" indent="0" eaLnBrk="0" latinLnBrk="1" hangingPunct="0">
              <a:lnSpc>
                <a:spcPct val="120000"/>
              </a:lnSpc>
              <a:spcBef>
                <a:spcPts val="241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1.充电过程:</a:t>
            </a:r>
            <a:r>
              <a:rPr lang="zh-CN" altLang="en-US" sz="2410" kern="0" dirty="0">
                <a:solidFill>
                  <a:srgbClr val="000000"/>
                </a:solidFill>
                <a:latin typeface="Times New Roman" panose="02020603050405020304" pitchFamily="65" charset="-122"/>
                <a:ea typeface="华文细黑" panose="02010600040101010101" pitchFamily="65" charset="-122"/>
              </a:rPr>
              <a:t>电容器与电源相连,形成充电电流,随着极板电荷量的增加,充电电流减小。</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2.放电过程:</a:t>
            </a:r>
            <a:r>
              <a:rPr lang="zh-CN" altLang="en-US" sz="2410" kern="0" dirty="0">
                <a:solidFill>
                  <a:srgbClr val="000000"/>
                </a:solidFill>
                <a:latin typeface="Times New Roman" panose="02020603050405020304" pitchFamily="65" charset="-122"/>
                <a:ea typeface="华文细黑" panose="02010600040101010101" pitchFamily="65" charset="-122"/>
              </a:rPr>
              <a:t>电容器的正、负电荷中和,形成放电电流,随着极板电荷量的减少,放电电流</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减小。</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二、操作步骤</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按原理图连接实验器材。</a:t>
            </a:r>
            <a:endParaRPr lang="zh-CN" altLang="en-US" dirty="0"/>
          </a:p>
        </p:txBody>
      </p:sp>
      <p:sp>
        <p:nvSpPr>
          <p:cNvPr id="8" name="TextBox 2">
            <a:extLst>
              <a:ext uri="{FF2B5EF4-FFF2-40B4-BE49-F238E27FC236}">
                <a16:creationId xmlns:a16="http://schemas.microsoft.com/office/drawing/2014/main" id="{BD992986-C90A-4D5B-A271-6C50488D3182}"/>
              </a:ext>
            </a:extLst>
          </p:cNvPr>
          <p:cNvSpPr txBox="1"/>
          <p:nvPr/>
        </p:nvSpPr>
        <p:spPr>
          <a:xfrm>
            <a:off x="482219" y="3885299"/>
            <a:ext cx="10872678" cy="132978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单刀双掷开关S接1,观察电容器的充电现象,并将结果记录下来。</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单刀双掷开关S接2,观察电容器的放电现象,并将结果记录下来。</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关闭电源,整理器材。</a:t>
            </a:r>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0872678" cy="132978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观察电流表、电压表示数变化,总结电容器充、放电电流、电压的变化规律。</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绘制充、放电的</a:t>
            </a:r>
            <a:r>
              <a:rPr lang="zh-CN" altLang="en-US" sz="2410" i="1" kern="0" dirty="0">
                <a:solidFill>
                  <a:srgbClr val="000000"/>
                </a:solidFill>
                <a:latin typeface="Times New Roman" panose="02020603050405020304" pitchFamily="65" charset="-122"/>
                <a:ea typeface="华文细黑" panose="02010600040101010101" pitchFamily="65" charset="-122"/>
              </a:rPr>
              <a:t>I</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图像,由图像计算充、放电过程中通过电路的电荷量。</a:t>
            </a:r>
            <a:endParaRPr lang="zh-CN" altLang="en-US" dirty="0"/>
          </a:p>
        </p:txBody>
      </p:sp>
      <p:pic>
        <p:nvPicPr>
          <p:cNvPr id="3" name="图片 3" descr="textimage79.jpeg"/>
          <p:cNvPicPr>
            <a:picLocks noChangeAspect="1"/>
          </p:cNvPicPr>
          <p:nvPr/>
        </p:nvPicPr>
        <p:blipFill>
          <a:blip r:embed="rId4"/>
          <a:stretch>
            <a:fillRect/>
          </a:stretch>
        </p:blipFill>
        <p:spPr>
          <a:xfrm>
            <a:off x="4467822" y="3749013"/>
            <a:ext cx="3831755" cy="2697938"/>
          </a:xfrm>
          <a:prstGeom prst="rect">
            <a:avLst/>
          </a:prstGeom>
        </p:spPr>
      </p:pic>
      <p:sp>
        <p:nvSpPr>
          <p:cNvPr id="4" name="TextBox 2">
            <a:extLst>
              <a:ext uri="{FF2B5EF4-FFF2-40B4-BE49-F238E27FC236}">
                <a16:creationId xmlns:a16="http://schemas.microsoft.com/office/drawing/2014/main" id="{595D5860-4C69-40D6-A245-8F9D54838539}"/>
              </a:ext>
            </a:extLst>
          </p:cNvPr>
          <p:cNvSpPr txBox="1"/>
          <p:nvPr/>
        </p:nvSpPr>
        <p:spPr>
          <a:xfrm>
            <a:off x="468000" y="1613291"/>
            <a:ext cx="11831400" cy="2904065"/>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latin typeface="Times New Roman" panose="02020603050405020304" pitchFamily="65" charset="-122"/>
                <a:ea typeface="微软雅黑" panose="020B0503020204020204" pitchFamily="34" charset="-122"/>
              </a:rPr>
              <a:t>注：</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　在</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I</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图像中,先算出一个小方格代表的电荷量,然后数出整个图线与横轴所</a:t>
            </a:r>
            <a:br>
              <a:rPr dirty="0">
                <a:latin typeface="Times New Roman" panose="02020603050405020304" pitchFamily="18" charset="0"/>
                <a:ea typeface="KaiTi"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围的“面积”中的方格数(大于半格的按一个方格计算,小于半格的舍弃)。电容器充</a:t>
            </a:r>
            <a:br>
              <a:rPr dirty="0">
                <a:latin typeface="Times New Roman" panose="02020603050405020304" pitchFamily="18" charset="0"/>
                <a:ea typeface="KaiTi"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KaiTi" panose="02010609060101010101" pitchFamily="49" charset="-122"/>
                <a:cs typeface="Times New Roman" panose="02020603050405020304" pitchFamily="18" charset="0"/>
              </a:rPr>
              <a:t>电或放电过程中的电荷量为一个小方格代表的电荷量乘以方格数。</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充电完成后,电容器两极板之间的电压等于电源电动势,由电容的定义式</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83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估算出</a:t>
            </a:r>
            <a:endParaRPr lang="zh-CN" altLang="en-US" dirty="0"/>
          </a:p>
          <a:p>
            <a:pPr marL="0" indent="0" eaLnBrk="0" latinLnBrk="1" hangingPunct="0">
              <a:lnSpc>
                <a:spcPct val="13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电容器的电容</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endParaRPr lang="zh-CN" altLang="en-US" dirty="0"/>
          </a:p>
        </p:txBody>
      </p:sp>
      <p:graphicFrame>
        <p:nvGraphicFramePr>
          <p:cNvPr id="5" name="对象 4">
            <a:extLst>
              <a:ext uri="{FF2B5EF4-FFF2-40B4-BE49-F238E27FC236}">
                <a16:creationId xmlns:a16="http://schemas.microsoft.com/office/drawing/2014/main" id="{DC3D48A4-DA41-4750-90B4-0C15A0DB07F1}"/>
              </a:ext>
            </a:extLst>
          </p:cNvPr>
          <p:cNvGraphicFramePr>
            <a:graphicFrameLocks noChangeAspect="1"/>
          </p:cNvGraphicFramePr>
          <p:nvPr>
            <p:extLst>
              <p:ext uri="{D42A27DB-BD31-4B8C-83A1-F6EECF244321}">
                <p14:modId xmlns:p14="http://schemas.microsoft.com/office/powerpoint/2010/main" val="3375684830"/>
              </p:ext>
            </p:extLst>
          </p:nvPr>
        </p:nvGraphicFramePr>
        <p:xfrm>
          <a:off x="10404574" y="3065323"/>
          <a:ext cx="285750" cy="657224"/>
        </p:xfrm>
        <a:graphic>
          <a:graphicData uri="http://schemas.openxmlformats.org/presentationml/2006/ole">
            <mc:AlternateContent xmlns:mc="http://schemas.openxmlformats.org/markup-compatibility/2006">
              <mc:Choice xmlns:v="urn:schemas-microsoft-com:vml" Requires="v">
                <p:oleObj spid="_x0000_s59398" name="Equation" r:id="rId5" imgW="7620000" imgH="17373600" progId="Equation.DSMT4">
                  <p:embed/>
                </p:oleObj>
              </mc:Choice>
              <mc:Fallback>
                <p:oleObj name="Equation" r:id="rId5" imgW="7620000" imgH="17373600" progId="Equation.DSMT4">
                  <p:embed/>
                  <p:pic>
                    <p:nvPicPr>
                      <p:cNvPr id="4" name="对象 3"/>
                      <p:cNvPicPr>
                        <a:picLocks noChangeAspect="1"/>
                      </p:cNvPicPr>
                      <p:nvPr/>
                    </p:nvPicPr>
                    <p:blipFill>
                      <a:blip r:embed="rId6"/>
                      <a:stretch>
                        <a:fillRect/>
                      </a:stretch>
                    </p:blipFill>
                    <p:spPr>
                      <a:xfrm>
                        <a:off x="10404574" y="3065323"/>
                        <a:ext cx="285750" cy="657224"/>
                      </a:xfrm>
                      <a:prstGeom prst="rect">
                        <a:avLst/>
                      </a:prstGeom>
                      <a:noFill/>
                      <a:ln w="9525">
                        <a:noFill/>
                      </a:ln>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224016"/>
            <a:ext cx="11831400" cy="2245551"/>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四、注意事项</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电流表要选用小量程的灵敏电流表(或电流传感器)。</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要选择大容量的电容器。</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实验要在干燥的环境中进行。</a:t>
            </a:r>
            <a:endParaRPr lang="zh-CN" altLang="en-US" dirty="0">
              <a:solidFill>
                <a:prstClr val="black"/>
              </a:solidFill>
            </a:endParaRPr>
          </a:p>
          <a:p>
            <a:pPr lvl="0" eaLnBrk="0" latinLnBrk="1" hangingPunct="0">
              <a:lnSpc>
                <a:spcPct val="12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在做放电实验时,在电路中串联一个电阻,避免烧坏电流表。</a:t>
            </a:r>
            <a:endParaRPr lang="zh-CN" altLang="en-US" dirty="0"/>
          </a:p>
        </p:txBody>
      </p:sp>
      <p:sp>
        <p:nvSpPr>
          <p:cNvPr id="5" name="TextBox 2">
            <a:extLst>
              <a:ext uri="{FF2B5EF4-FFF2-40B4-BE49-F238E27FC236}">
                <a16:creationId xmlns:a16="http://schemas.microsoft.com/office/drawing/2014/main" id="{620E6BC7-1FFC-4485-B478-422CAB7B9910}"/>
              </a:ext>
            </a:extLst>
          </p:cNvPr>
          <p:cNvSpPr txBox="1"/>
          <p:nvPr/>
        </p:nvSpPr>
        <p:spPr>
          <a:xfrm>
            <a:off x="395462" y="2570890"/>
            <a:ext cx="11831400" cy="2682657"/>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五、误差分析</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读数误差:电流测量和读数不准确带来的误差。</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数据处理产生的误差:利用</a:t>
            </a:r>
            <a:r>
              <a:rPr lang="zh-CN" altLang="en-US" sz="2410" i="1" kern="0" dirty="0">
                <a:solidFill>
                  <a:srgbClr val="000000"/>
                </a:solidFill>
                <a:latin typeface="Times New Roman" panose="02020603050405020304" pitchFamily="65" charset="-122"/>
                <a:ea typeface="华文细黑" panose="02010600040101010101" pitchFamily="65" charset="-122"/>
              </a:rPr>
              <a:t>I</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图像进行数据处理时会造成误差。</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六、改进方案</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用电流传感器和电压传感器代替电流表和电压表,电路如图所示。由计算机可以直接</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得到电容器充电的</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U</a:t>
            </a:r>
            <a:r>
              <a:rPr lang="zh-CN" altLang="en-US" sz="1815" i="1" kern="0" baseline="-1500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图像及电容器放电的</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图像。</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6" name="图片 3" descr="textimage80.jpeg">
            <a:extLst>
              <a:ext uri="{FF2B5EF4-FFF2-40B4-BE49-F238E27FC236}">
                <a16:creationId xmlns:a16="http://schemas.microsoft.com/office/drawing/2014/main" id="{10F3D559-5D33-44EC-ABB6-EFA36A2E0613}"/>
              </a:ext>
            </a:extLst>
          </p:cNvPr>
          <p:cNvPicPr>
            <a:picLocks noChangeAspect="1"/>
          </p:cNvPicPr>
          <p:nvPr/>
        </p:nvPicPr>
        <p:blipFill>
          <a:blip r:embed="rId3"/>
          <a:stretch>
            <a:fillRect/>
          </a:stretch>
        </p:blipFill>
        <p:spPr>
          <a:xfrm>
            <a:off x="7236221" y="4860429"/>
            <a:ext cx="3901951" cy="1485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三、电场强度三个公式的比较</a:t>
            </a:r>
            <a:endParaRPr lang="zh-CN" altLang="en-US" b="1"/>
          </a:p>
        </p:txBody>
      </p:sp>
      <p:graphicFrame>
        <p:nvGraphicFramePr>
          <p:cNvPr id="3" name="表格 2"/>
          <p:cNvGraphicFramePr>
            <a:graphicFrameLocks noGrp="1"/>
          </p:cNvGraphicFramePr>
          <p:nvPr>
            <p:extLst>
              <p:ext uri="{D42A27DB-BD31-4B8C-83A1-F6EECF244321}">
                <p14:modId xmlns:p14="http://schemas.microsoft.com/office/powerpoint/2010/main" val="183852598"/>
              </p:ext>
            </p:extLst>
          </p:nvPr>
        </p:nvGraphicFramePr>
        <p:xfrm>
          <a:off x="468000" y="1260000"/>
          <a:ext cx="11268000" cy="3442566"/>
        </p:xfrm>
        <a:graphic>
          <a:graphicData uri="http://schemas.openxmlformats.org/drawingml/2006/table">
            <a:tbl>
              <a:tblPr/>
              <a:tblGrid>
                <a:gridCol w="129561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5795922">
                  <a:extLst>
                    <a:ext uri="{9D8B030D-6E8A-4147-A177-3AD203B41FA5}">
                      <a16:colId xmlns:a16="http://schemas.microsoft.com/office/drawing/2014/main" val="20003"/>
                    </a:ext>
                  </a:extLst>
                </a:gridCol>
              </a:tblGrid>
              <a:tr h="60919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公式</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适用条件</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说明</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047022">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定义式</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E=</a:t>
                      </a:r>
                      <a:r>
                        <a:rPr lang="zh-CN" altLang="en-US" sz="2755" kern="0" spc="-118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任何电场</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某点的电场强度为确定值,其大小及方向与F及q</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无关</a:t>
                      </a:r>
                    </a:p>
                  </a:txBody>
                  <a:tcPr marL="45720" marR="45720"/>
                </a:tc>
                <a:extLst>
                  <a:ext uri="{0D108BD9-81ED-4DB2-BD59-A6C34878D82A}">
                    <a16:rowId xmlns:a16="http://schemas.microsoft.com/office/drawing/2014/main" val="10001"/>
                  </a:ext>
                </a:extLst>
              </a:tr>
              <a:tr h="1008112">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决定式</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E=k</a:t>
                      </a:r>
                      <a:endParaRPr lang="zh-CN" altLang="en-US" sz="2590" kern="0" spc="-567"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真空中静止点电荷的电场</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某点的电场强度由场源电荷Q和该点到场源电</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荷的距离r决定</a:t>
                      </a:r>
                    </a:p>
                  </a:txBody>
                  <a:tcPr marL="45720" marR="45720"/>
                </a:tc>
                <a:extLst>
                  <a:ext uri="{0D108BD9-81ED-4DB2-BD59-A6C34878D82A}">
                    <a16:rowId xmlns:a16="http://schemas.microsoft.com/office/drawing/2014/main" val="10002"/>
                  </a:ext>
                </a:extLst>
              </a:tr>
              <a:tr h="778241">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关系式</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E=</a:t>
                      </a:r>
                      <a:r>
                        <a:rPr lang="zh-CN" altLang="en-US" sz="2590" kern="0" spc="-567"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kern="0" dirty="0">
                          <a:solidFill>
                            <a:srgbClr val="FF0000"/>
                          </a:solidFill>
                          <a:latin typeface="Times New Roman" panose="02020603050405020304" pitchFamily="65" charset="-122"/>
                          <a:ea typeface="华文细黑" panose="02010600040101010101" pitchFamily="65" charset="-122"/>
                        </a:rPr>
                        <a:t>匀强电场</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d是沿电场方向的距离</a:t>
                      </a:r>
                    </a:p>
                  </a:txBody>
                  <a:tcPr marL="45720" marR="45720"/>
                </a:tc>
                <a:extLst>
                  <a:ext uri="{0D108BD9-81ED-4DB2-BD59-A6C34878D82A}">
                    <a16:rowId xmlns:a16="http://schemas.microsoft.com/office/drawing/2014/main" val="10003"/>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677454762"/>
              </p:ext>
            </p:extLst>
          </p:nvPr>
        </p:nvGraphicFramePr>
        <p:xfrm>
          <a:off x="2196232" y="2036600"/>
          <a:ext cx="200025" cy="600075"/>
        </p:xfrm>
        <a:graphic>
          <a:graphicData uri="http://schemas.openxmlformats.org/presentationml/2006/ole">
            <mc:AlternateContent xmlns:mc="http://schemas.openxmlformats.org/markup-compatibility/2006">
              <mc:Choice xmlns:v="urn:schemas-microsoft-com:vml" Requires="v">
                <p:oleObj spid="_x0000_s4144" name="Equation" r:id="rId4" imgW="5181600" imgH="15849600" progId="">
                  <p:embed/>
                </p:oleObj>
              </mc:Choice>
              <mc:Fallback>
                <p:oleObj name="Equation" r:id="rId4" imgW="5181600" imgH="15849600" progId="">
                  <p:embed/>
                  <p:pic>
                    <p:nvPicPr>
                      <p:cNvPr id="0" name="图片 4096"/>
                      <p:cNvPicPr>
                        <a:picLocks noChangeAspect="1"/>
                      </p:cNvPicPr>
                      <p:nvPr/>
                    </p:nvPicPr>
                    <p:blipFill>
                      <a:blip r:embed="rId5"/>
                      <a:stretch>
                        <a:fillRect/>
                      </a:stretch>
                    </p:blipFill>
                    <p:spPr>
                      <a:xfrm>
                        <a:off x="2196232" y="2036600"/>
                        <a:ext cx="200025" cy="6000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51416555"/>
              </p:ext>
            </p:extLst>
          </p:nvPr>
        </p:nvGraphicFramePr>
        <p:xfrm>
          <a:off x="2267670" y="2981283"/>
          <a:ext cx="257174" cy="552449"/>
        </p:xfrm>
        <a:graphic>
          <a:graphicData uri="http://schemas.openxmlformats.org/presentationml/2006/ole">
            <mc:AlternateContent xmlns:mc="http://schemas.openxmlformats.org/markup-compatibility/2006">
              <mc:Choice xmlns:v="urn:schemas-microsoft-com:vml" Requires="v">
                <p:oleObj spid="_x0000_s4145" name="Equation" r:id="rId6" imgW="6705600" imgH="14630400" progId="">
                  <p:embed/>
                </p:oleObj>
              </mc:Choice>
              <mc:Fallback>
                <p:oleObj name="Equation" r:id="rId6" imgW="6705600" imgH="14630400" progId="">
                  <p:embed/>
                  <p:pic>
                    <p:nvPicPr>
                      <p:cNvPr id="0" name="图片 4097"/>
                      <p:cNvPicPr>
                        <a:picLocks noChangeAspect="1"/>
                      </p:cNvPicPr>
                      <p:nvPr/>
                    </p:nvPicPr>
                    <p:blipFill>
                      <a:blip r:embed="rId7"/>
                      <a:stretch>
                        <a:fillRect/>
                      </a:stretch>
                    </p:blipFill>
                    <p:spPr>
                      <a:xfrm>
                        <a:off x="2267670" y="2981283"/>
                        <a:ext cx="257174"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9985521"/>
              </p:ext>
            </p:extLst>
          </p:nvPr>
        </p:nvGraphicFramePr>
        <p:xfrm>
          <a:off x="2139083" y="4040950"/>
          <a:ext cx="257174" cy="552449"/>
        </p:xfrm>
        <a:graphic>
          <a:graphicData uri="http://schemas.openxmlformats.org/presentationml/2006/ole">
            <mc:AlternateContent xmlns:mc="http://schemas.openxmlformats.org/markup-compatibility/2006">
              <mc:Choice xmlns:v="urn:schemas-microsoft-com:vml" Requires="v">
                <p:oleObj spid="_x0000_s4146" name="Equation" r:id="rId8" imgW="6705600" imgH="14630400" progId="">
                  <p:embed/>
                </p:oleObj>
              </mc:Choice>
              <mc:Fallback>
                <p:oleObj name="Equation" r:id="rId8" imgW="6705600" imgH="14630400" progId="">
                  <p:embed/>
                  <p:pic>
                    <p:nvPicPr>
                      <p:cNvPr id="0" name="图片 4098"/>
                      <p:cNvPicPr>
                        <a:picLocks noChangeAspect="1"/>
                      </p:cNvPicPr>
                      <p:nvPr/>
                    </p:nvPicPr>
                    <p:blipFill>
                      <a:blip r:embed="rId9"/>
                      <a:stretch>
                        <a:fillRect/>
                      </a:stretch>
                    </p:blipFill>
                    <p:spPr>
                      <a:xfrm>
                        <a:off x="2139083" y="4040950"/>
                        <a:ext cx="257174" cy="552449"/>
                      </a:xfrm>
                      <a:prstGeom prst="rect">
                        <a:avLst/>
                      </a:prstGeom>
                      <a:noFill/>
                      <a:ln w="9525">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3925"/>
            <a:ext cx="11831400" cy="10876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电场线的理解及应用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一、电场线及其特点</a:t>
            </a:r>
            <a:endParaRPr lang="zh-CN" altLang="en-US" dirty="0"/>
          </a:p>
        </p:txBody>
      </p:sp>
      <p:pic>
        <p:nvPicPr>
          <p:cNvPr id="3" name="图片 3" descr="textimage7.jpeg"/>
          <p:cNvPicPr>
            <a:picLocks noChangeAspect="1"/>
          </p:cNvPicPr>
          <p:nvPr/>
        </p:nvPicPr>
        <p:blipFill>
          <a:blip r:embed="rId3"/>
          <a:stretch>
            <a:fillRect/>
          </a:stretch>
        </p:blipFill>
        <p:spPr>
          <a:xfrm>
            <a:off x="3389148" y="1295993"/>
            <a:ext cx="5970334" cy="471656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56200214-7E96-4A54-92FB-E61879F5BC9C}">
  <ds:schemaRefs/>
</ds:datastoreItem>
</file>

<file path=customXml/itemProps10.xml><?xml version="1.0" encoding="utf-8"?>
<ds:datastoreItem xmlns:ds="http://schemas.openxmlformats.org/officeDocument/2006/customXml" ds:itemID="{E2D3411C-9BD3-4228-AFB4-499C19220F1A}">
  <ds:schemaRefs/>
</ds:datastoreItem>
</file>

<file path=customXml/itemProps100.xml><?xml version="1.0" encoding="utf-8"?>
<ds:datastoreItem xmlns:ds="http://schemas.openxmlformats.org/officeDocument/2006/customXml" ds:itemID="{B1FA9DD7-A427-4FD0-AB12-11E86580C15A}">
  <ds:schemaRefs/>
</ds:datastoreItem>
</file>

<file path=customXml/itemProps101.xml><?xml version="1.0" encoding="utf-8"?>
<ds:datastoreItem xmlns:ds="http://schemas.openxmlformats.org/officeDocument/2006/customXml" ds:itemID="{80998403-A1A8-4477-A3B3-5C1B0274446A}">
  <ds:schemaRefs/>
</ds:datastoreItem>
</file>

<file path=customXml/itemProps102.xml><?xml version="1.0" encoding="utf-8"?>
<ds:datastoreItem xmlns:ds="http://schemas.openxmlformats.org/officeDocument/2006/customXml" ds:itemID="{C7895D00-E9A9-4199-85DA-73CC14511483}">
  <ds:schemaRefs/>
</ds:datastoreItem>
</file>

<file path=customXml/itemProps103.xml><?xml version="1.0" encoding="utf-8"?>
<ds:datastoreItem xmlns:ds="http://schemas.openxmlformats.org/officeDocument/2006/customXml" ds:itemID="{2A4E1413-DECD-4644-90DF-BFBA951068E1}">
  <ds:schemaRefs/>
</ds:datastoreItem>
</file>

<file path=customXml/itemProps104.xml><?xml version="1.0" encoding="utf-8"?>
<ds:datastoreItem xmlns:ds="http://schemas.openxmlformats.org/officeDocument/2006/customXml" ds:itemID="{0CE90136-1C61-43B8-AEC2-DE86A28CEDCC}">
  <ds:schemaRefs/>
</ds:datastoreItem>
</file>

<file path=customXml/itemProps105.xml><?xml version="1.0" encoding="utf-8"?>
<ds:datastoreItem xmlns:ds="http://schemas.openxmlformats.org/officeDocument/2006/customXml" ds:itemID="{7C165346-1E78-491A-928C-BCCE69B5E4B5}">
  <ds:schemaRefs/>
</ds:datastoreItem>
</file>

<file path=customXml/itemProps106.xml><?xml version="1.0" encoding="utf-8"?>
<ds:datastoreItem xmlns:ds="http://schemas.openxmlformats.org/officeDocument/2006/customXml" ds:itemID="{EAA27773-2C97-4724-B0F7-F87645D92428}">
  <ds:schemaRefs/>
</ds:datastoreItem>
</file>

<file path=customXml/itemProps107.xml><?xml version="1.0" encoding="utf-8"?>
<ds:datastoreItem xmlns:ds="http://schemas.openxmlformats.org/officeDocument/2006/customXml" ds:itemID="{6F973FF4-C8C6-41DB-9E6B-561C48004DBD}">
  <ds:schemaRefs/>
</ds:datastoreItem>
</file>

<file path=customXml/itemProps108.xml><?xml version="1.0" encoding="utf-8"?>
<ds:datastoreItem xmlns:ds="http://schemas.openxmlformats.org/officeDocument/2006/customXml" ds:itemID="{1D670316-865E-46E2-906E-6F8DAF8579C7}">
  <ds:schemaRefs/>
</ds:datastoreItem>
</file>

<file path=customXml/itemProps109.xml><?xml version="1.0" encoding="utf-8"?>
<ds:datastoreItem xmlns:ds="http://schemas.openxmlformats.org/officeDocument/2006/customXml" ds:itemID="{1B16D815-331E-4F66-A8EA-D484771AEDB2}">
  <ds:schemaRefs/>
</ds:datastoreItem>
</file>

<file path=customXml/itemProps11.xml><?xml version="1.0" encoding="utf-8"?>
<ds:datastoreItem xmlns:ds="http://schemas.openxmlformats.org/officeDocument/2006/customXml" ds:itemID="{629E6688-88BF-495A-B289-C3ECB19D463B}">
  <ds:schemaRefs/>
</ds:datastoreItem>
</file>

<file path=customXml/itemProps110.xml><?xml version="1.0" encoding="utf-8"?>
<ds:datastoreItem xmlns:ds="http://schemas.openxmlformats.org/officeDocument/2006/customXml" ds:itemID="{8C623386-2CC2-4291-AE9D-66D93EA8A041}">
  <ds:schemaRefs/>
</ds:datastoreItem>
</file>

<file path=customXml/itemProps111.xml><?xml version="1.0" encoding="utf-8"?>
<ds:datastoreItem xmlns:ds="http://schemas.openxmlformats.org/officeDocument/2006/customXml" ds:itemID="{2ECBAE35-E77C-48BE-AE72-887AAC5A9A5F}">
  <ds:schemaRefs/>
</ds:datastoreItem>
</file>

<file path=customXml/itemProps112.xml><?xml version="1.0" encoding="utf-8"?>
<ds:datastoreItem xmlns:ds="http://schemas.openxmlformats.org/officeDocument/2006/customXml" ds:itemID="{463DCBF7-F7FD-49AE-87D5-918B205F1132}">
  <ds:schemaRefs/>
</ds:datastoreItem>
</file>

<file path=customXml/itemProps113.xml><?xml version="1.0" encoding="utf-8"?>
<ds:datastoreItem xmlns:ds="http://schemas.openxmlformats.org/officeDocument/2006/customXml" ds:itemID="{DAF52001-8C92-4F48-8A7E-C09E977A04FE}">
  <ds:schemaRefs/>
</ds:datastoreItem>
</file>

<file path=customXml/itemProps114.xml><?xml version="1.0" encoding="utf-8"?>
<ds:datastoreItem xmlns:ds="http://schemas.openxmlformats.org/officeDocument/2006/customXml" ds:itemID="{2486F397-6F9D-4D50-BE13-C4CBF8984262}">
  <ds:schemaRefs/>
</ds:datastoreItem>
</file>

<file path=customXml/itemProps115.xml><?xml version="1.0" encoding="utf-8"?>
<ds:datastoreItem xmlns:ds="http://schemas.openxmlformats.org/officeDocument/2006/customXml" ds:itemID="{0467DA1F-0034-4867-BFDE-259ECB559F0D}">
  <ds:schemaRefs/>
</ds:datastoreItem>
</file>

<file path=customXml/itemProps116.xml><?xml version="1.0" encoding="utf-8"?>
<ds:datastoreItem xmlns:ds="http://schemas.openxmlformats.org/officeDocument/2006/customXml" ds:itemID="{D327C9EF-B460-4CDC-A712-C08968DAC9E5}">
  <ds:schemaRefs/>
</ds:datastoreItem>
</file>

<file path=customXml/itemProps117.xml><?xml version="1.0" encoding="utf-8"?>
<ds:datastoreItem xmlns:ds="http://schemas.openxmlformats.org/officeDocument/2006/customXml" ds:itemID="{B2A07D72-EAF3-445F-BD3D-58715F011B33}">
  <ds:schemaRefs/>
</ds:datastoreItem>
</file>

<file path=customXml/itemProps12.xml><?xml version="1.0" encoding="utf-8"?>
<ds:datastoreItem xmlns:ds="http://schemas.openxmlformats.org/officeDocument/2006/customXml" ds:itemID="{4E40E1F5-CA1A-4572-B0F1-0E7E98CE88AE}">
  <ds:schemaRefs/>
</ds:datastoreItem>
</file>

<file path=customXml/itemProps13.xml><?xml version="1.0" encoding="utf-8"?>
<ds:datastoreItem xmlns:ds="http://schemas.openxmlformats.org/officeDocument/2006/customXml" ds:itemID="{89F11CAD-ED80-46F8-B957-BEF1DD96451E}">
  <ds:schemaRefs/>
</ds:datastoreItem>
</file>

<file path=customXml/itemProps14.xml><?xml version="1.0" encoding="utf-8"?>
<ds:datastoreItem xmlns:ds="http://schemas.openxmlformats.org/officeDocument/2006/customXml" ds:itemID="{B7C8E009-3311-4733-84A6-1A1783D04185}">
  <ds:schemaRefs/>
</ds:datastoreItem>
</file>

<file path=customXml/itemProps15.xml><?xml version="1.0" encoding="utf-8"?>
<ds:datastoreItem xmlns:ds="http://schemas.openxmlformats.org/officeDocument/2006/customXml" ds:itemID="{2CEBEBD5-5FF6-4089-A32E-49602A21CB65}">
  <ds:schemaRefs/>
</ds:datastoreItem>
</file>

<file path=customXml/itemProps16.xml><?xml version="1.0" encoding="utf-8"?>
<ds:datastoreItem xmlns:ds="http://schemas.openxmlformats.org/officeDocument/2006/customXml" ds:itemID="{78BA8176-D19C-475D-9C53-0CC5D5266C70}">
  <ds:schemaRefs/>
</ds:datastoreItem>
</file>

<file path=customXml/itemProps17.xml><?xml version="1.0" encoding="utf-8"?>
<ds:datastoreItem xmlns:ds="http://schemas.openxmlformats.org/officeDocument/2006/customXml" ds:itemID="{F53FE502-B195-44BE-8117-DACE98AE6FFD}">
  <ds:schemaRefs/>
</ds:datastoreItem>
</file>

<file path=customXml/itemProps18.xml><?xml version="1.0" encoding="utf-8"?>
<ds:datastoreItem xmlns:ds="http://schemas.openxmlformats.org/officeDocument/2006/customXml" ds:itemID="{8B7E44F9-7EDB-444D-835F-FC2311C99138}">
  <ds:schemaRefs/>
</ds:datastoreItem>
</file>

<file path=customXml/itemProps19.xml><?xml version="1.0" encoding="utf-8"?>
<ds:datastoreItem xmlns:ds="http://schemas.openxmlformats.org/officeDocument/2006/customXml" ds:itemID="{73D77D24-3068-4338-B371-25DF63060554}">
  <ds:schemaRefs/>
</ds:datastoreItem>
</file>

<file path=customXml/itemProps2.xml><?xml version="1.0" encoding="utf-8"?>
<ds:datastoreItem xmlns:ds="http://schemas.openxmlformats.org/officeDocument/2006/customXml" ds:itemID="{985C664B-C1B2-4BC7-BA1E-0B1C49D49020}">
  <ds:schemaRefs/>
</ds:datastoreItem>
</file>

<file path=customXml/itemProps20.xml><?xml version="1.0" encoding="utf-8"?>
<ds:datastoreItem xmlns:ds="http://schemas.openxmlformats.org/officeDocument/2006/customXml" ds:itemID="{25D7F911-BE5E-4AA6-951E-AF3E4827B794}">
  <ds:schemaRefs/>
</ds:datastoreItem>
</file>

<file path=customXml/itemProps21.xml><?xml version="1.0" encoding="utf-8"?>
<ds:datastoreItem xmlns:ds="http://schemas.openxmlformats.org/officeDocument/2006/customXml" ds:itemID="{61C8B32A-5D86-4643-91AA-2E916759D891}">
  <ds:schemaRefs/>
</ds:datastoreItem>
</file>

<file path=customXml/itemProps22.xml><?xml version="1.0" encoding="utf-8"?>
<ds:datastoreItem xmlns:ds="http://schemas.openxmlformats.org/officeDocument/2006/customXml" ds:itemID="{9F57A256-A354-42F2-AC61-EEDB22D2EDA7}">
  <ds:schemaRefs/>
</ds:datastoreItem>
</file>

<file path=customXml/itemProps23.xml><?xml version="1.0" encoding="utf-8"?>
<ds:datastoreItem xmlns:ds="http://schemas.openxmlformats.org/officeDocument/2006/customXml" ds:itemID="{4C56787A-2EF2-4318-8280-7C7EED9EEF0B}">
  <ds:schemaRefs/>
</ds:datastoreItem>
</file>

<file path=customXml/itemProps24.xml><?xml version="1.0" encoding="utf-8"?>
<ds:datastoreItem xmlns:ds="http://schemas.openxmlformats.org/officeDocument/2006/customXml" ds:itemID="{8F689726-4E0C-4AFF-A556-D4DDEA15D76D}">
  <ds:schemaRefs/>
</ds:datastoreItem>
</file>

<file path=customXml/itemProps25.xml><?xml version="1.0" encoding="utf-8"?>
<ds:datastoreItem xmlns:ds="http://schemas.openxmlformats.org/officeDocument/2006/customXml" ds:itemID="{FF905A0A-D2DE-49AF-9395-2CACF47D5B58}">
  <ds:schemaRefs/>
</ds:datastoreItem>
</file>

<file path=customXml/itemProps26.xml><?xml version="1.0" encoding="utf-8"?>
<ds:datastoreItem xmlns:ds="http://schemas.openxmlformats.org/officeDocument/2006/customXml" ds:itemID="{6144D64D-92BE-4FBC-8CE6-64B9AAF70D26}">
  <ds:schemaRefs/>
</ds:datastoreItem>
</file>

<file path=customXml/itemProps27.xml><?xml version="1.0" encoding="utf-8"?>
<ds:datastoreItem xmlns:ds="http://schemas.openxmlformats.org/officeDocument/2006/customXml" ds:itemID="{59EB6F8A-6AA7-46DB-9618-83507F9EDA60}">
  <ds:schemaRefs/>
</ds:datastoreItem>
</file>

<file path=customXml/itemProps28.xml><?xml version="1.0" encoding="utf-8"?>
<ds:datastoreItem xmlns:ds="http://schemas.openxmlformats.org/officeDocument/2006/customXml" ds:itemID="{6FA7B3B7-AA8B-4219-935F-7AE7682F205C}">
  <ds:schemaRefs/>
</ds:datastoreItem>
</file>

<file path=customXml/itemProps29.xml><?xml version="1.0" encoding="utf-8"?>
<ds:datastoreItem xmlns:ds="http://schemas.openxmlformats.org/officeDocument/2006/customXml" ds:itemID="{F54FD12D-089C-4694-A14D-487136960D8C}">
  <ds:schemaRefs/>
</ds:datastoreItem>
</file>

<file path=customXml/itemProps3.xml><?xml version="1.0" encoding="utf-8"?>
<ds:datastoreItem xmlns:ds="http://schemas.openxmlformats.org/officeDocument/2006/customXml" ds:itemID="{A934EBA3-7CAA-4ABD-9F91-D32C7B3C862F}">
  <ds:schemaRefs/>
</ds:datastoreItem>
</file>

<file path=customXml/itemProps30.xml><?xml version="1.0" encoding="utf-8"?>
<ds:datastoreItem xmlns:ds="http://schemas.openxmlformats.org/officeDocument/2006/customXml" ds:itemID="{EFC7B3D9-2D02-4270-B13A-6FA443A64727}">
  <ds:schemaRefs/>
</ds:datastoreItem>
</file>

<file path=customXml/itemProps31.xml><?xml version="1.0" encoding="utf-8"?>
<ds:datastoreItem xmlns:ds="http://schemas.openxmlformats.org/officeDocument/2006/customXml" ds:itemID="{4A9894FD-23DF-498F-92E1-93FA19440FAA}">
  <ds:schemaRefs/>
</ds:datastoreItem>
</file>

<file path=customXml/itemProps32.xml><?xml version="1.0" encoding="utf-8"?>
<ds:datastoreItem xmlns:ds="http://schemas.openxmlformats.org/officeDocument/2006/customXml" ds:itemID="{C2D46346-4A35-47BE-A781-D541C20C02D1}">
  <ds:schemaRefs/>
</ds:datastoreItem>
</file>

<file path=customXml/itemProps33.xml><?xml version="1.0" encoding="utf-8"?>
<ds:datastoreItem xmlns:ds="http://schemas.openxmlformats.org/officeDocument/2006/customXml" ds:itemID="{B00F455E-86EC-41EA-99A7-9DE5B7ABCEEB}">
  <ds:schemaRefs/>
</ds:datastoreItem>
</file>

<file path=customXml/itemProps34.xml><?xml version="1.0" encoding="utf-8"?>
<ds:datastoreItem xmlns:ds="http://schemas.openxmlformats.org/officeDocument/2006/customXml" ds:itemID="{12B6421C-48CF-4CE9-93C0-679730A3E821}">
  <ds:schemaRefs/>
</ds:datastoreItem>
</file>

<file path=customXml/itemProps35.xml><?xml version="1.0" encoding="utf-8"?>
<ds:datastoreItem xmlns:ds="http://schemas.openxmlformats.org/officeDocument/2006/customXml" ds:itemID="{FAC2FF7B-150C-4B53-913E-F9F07AF341E0}">
  <ds:schemaRefs/>
</ds:datastoreItem>
</file>

<file path=customXml/itemProps36.xml><?xml version="1.0" encoding="utf-8"?>
<ds:datastoreItem xmlns:ds="http://schemas.openxmlformats.org/officeDocument/2006/customXml" ds:itemID="{13461C81-FF4C-4C70-8DDE-673AD342397E}">
  <ds:schemaRefs/>
</ds:datastoreItem>
</file>

<file path=customXml/itemProps37.xml><?xml version="1.0" encoding="utf-8"?>
<ds:datastoreItem xmlns:ds="http://schemas.openxmlformats.org/officeDocument/2006/customXml" ds:itemID="{C8601846-BF49-4A1A-B55A-4DDF3D55FAB7}">
  <ds:schemaRefs/>
</ds:datastoreItem>
</file>

<file path=customXml/itemProps38.xml><?xml version="1.0" encoding="utf-8"?>
<ds:datastoreItem xmlns:ds="http://schemas.openxmlformats.org/officeDocument/2006/customXml" ds:itemID="{53912FE6-7D41-4602-B5A2-F51AFCA5D423}">
  <ds:schemaRefs/>
</ds:datastoreItem>
</file>

<file path=customXml/itemProps39.xml><?xml version="1.0" encoding="utf-8"?>
<ds:datastoreItem xmlns:ds="http://schemas.openxmlformats.org/officeDocument/2006/customXml" ds:itemID="{9875E730-59D4-4047-A504-3094F22C35D2}">
  <ds:schemaRefs/>
</ds:datastoreItem>
</file>

<file path=customXml/itemProps4.xml><?xml version="1.0" encoding="utf-8"?>
<ds:datastoreItem xmlns:ds="http://schemas.openxmlformats.org/officeDocument/2006/customXml" ds:itemID="{1B8E48A0-4AB2-4537-8AA7-8B810B5A05BB}">
  <ds:schemaRefs/>
</ds:datastoreItem>
</file>

<file path=customXml/itemProps40.xml><?xml version="1.0" encoding="utf-8"?>
<ds:datastoreItem xmlns:ds="http://schemas.openxmlformats.org/officeDocument/2006/customXml" ds:itemID="{01DA0812-CB85-4A94-8650-4B85C8C9E5B5}">
  <ds:schemaRefs/>
</ds:datastoreItem>
</file>

<file path=customXml/itemProps41.xml><?xml version="1.0" encoding="utf-8"?>
<ds:datastoreItem xmlns:ds="http://schemas.openxmlformats.org/officeDocument/2006/customXml" ds:itemID="{D69F41A5-CDA3-4DDC-A7BD-933CA3CE8C0D}">
  <ds:schemaRefs/>
</ds:datastoreItem>
</file>

<file path=customXml/itemProps42.xml><?xml version="1.0" encoding="utf-8"?>
<ds:datastoreItem xmlns:ds="http://schemas.openxmlformats.org/officeDocument/2006/customXml" ds:itemID="{13731842-9450-4851-936D-E20E1CB0F9DE}">
  <ds:schemaRefs/>
</ds:datastoreItem>
</file>

<file path=customXml/itemProps43.xml><?xml version="1.0" encoding="utf-8"?>
<ds:datastoreItem xmlns:ds="http://schemas.openxmlformats.org/officeDocument/2006/customXml" ds:itemID="{A313F4EF-23AE-4DDE-A80A-AB69CE4C0509}">
  <ds:schemaRefs/>
</ds:datastoreItem>
</file>

<file path=customXml/itemProps44.xml><?xml version="1.0" encoding="utf-8"?>
<ds:datastoreItem xmlns:ds="http://schemas.openxmlformats.org/officeDocument/2006/customXml" ds:itemID="{E9C884D6-1A0D-4E07-A784-A6BADEC334A9}">
  <ds:schemaRefs/>
</ds:datastoreItem>
</file>

<file path=customXml/itemProps45.xml><?xml version="1.0" encoding="utf-8"?>
<ds:datastoreItem xmlns:ds="http://schemas.openxmlformats.org/officeDocument/2006/customXml" ds:itemID="{3503EB2D-F5F5-4EF3-B51C-3C1828171FFE}">
  <ds:schemaRefs/>
</ds:datastoreItem>
</file>

<file path=customXml/itemProps46.xml><?xml version="1.0" encoding="utf-8"?>
<ds:datastoreItem xmlns:ds="http://schemas.openxmlformats.org/officeDocument/2006/customXml" ds:itemID="{09300485-55ED-4482-B6A2-F06C070CE3AB}">
  <ds:schemaRefs/>
</ds:datastoreItem>
</file>

<file path=customXml/itemProps47.xml><?xml version="1.0" encoding="utf-8"?>
<ds:datastoreItem xmlns:ds="http://schemas.openxmlformats.org/officeDocument/2006/customXml" ds:itemID="{3CA59F3C-CF74-4FA5-8F9E-A14FEF2E55F6}">
  <ds:schemaRefs/>
</ds:datastoreItem>
</file>

<file path=customXml/itemProps48.xml><?xml version="1.0" encoding="utf-8"?>
<ds:datastoreItem xmlns:ds="http://schemas.openxmlformats.org/officeDocument/2006/customXml" ds:itemID="{EBDC7F28-17E2-4393-8FEA-73F3353FBAAB}">
  <ds:schemaRefs/>
</ds:datastoreItem>
</file>

<file path=customXml/itemProps49.xml><?xml version="1.0" encoding="utf-8"?>
<ds:datastoreItem xmlns:ds="http://schemas.openxmlformats.org/officeDocument/2006/customXml" ds:itemID="{CDE7DEE7-02F8-42E4-84AE-CF990EC8FA6C}">
  <ds:schemaRefs/>
</ds:datastoreItem>
</file>

<file path=customXml/itemProps5.xml><?xml version="1.0" encoding="utf-8"?>
<ds:datastoreItem xmlns:ds="http://schemas.openxmlformats.org/officeDocument/2006/customXml" ds:itemID="{4357B81F-A840-4601-889C-24EEC0A15D9B}">
  <ds:schemaRefs/>
</ds:datastoreItem>
</file>

<file path=customXml/itemProps50.xml><?xml version="1.0" encoding="utf-8"?>
<ds:datastoreItem xmlns:ds="http://schemas.openxmlformats.org/officeDocument/2006/customXml" ds:itemID="{D4555FA8-F589-45AE-9063-72DC8B1F9AB3}">
  <ds:schemaRefs/>
</ds:datastoreItem>
</file>

<file path=customXml/itemProps51.xml><?xml version="1.0" encoding="utf-8"?>
<ds:datastoreItem xmlns:ds="http://schemas.openxmlformats.org/officeDocument/2006/customXml" ds:itemID="{6A401731-C64D-4A22-B642-392E2DAEED0E}">
  <ds:schemaRefs/>
</ds:datastoreItem>
</file>

<file path=customXml/itemProps52.xml><?xml version="1.0" encoding="utf-8"?>
<ds:datastoreItem xmlns:ds="http://schemas.openxmlformats.org/officeDocument/2006/customXml" ds:itemID="{904B0D83-0CDF-4328-B6F6-2EA64E2C7B95}">
  <ds:schemaRefs/>
</ds:datastoreItem>
</file>

<file path=customXml/itemProps53.xml><?xml version="1.0" encoding="utf-8"?>
<ds:datastoreItem xmlns:ds="http://schemas.openxmlformats.org/officeDocument/2006/customXml" ds:itemID="{EC76AECF-BE26-4664-A6DA-89BFB9EE8108}">
  <ds:schemaRefs/>
</ds:datastoreItem>
</file>

<file path=customXml/itemProps54.xml><?xml version="1.0" encoding="utf-8"?>
<ds:datastoreItem xmlns:ds="http://schemas.openxmlformats.org/officeDocument/2006/customXml" ds:itemID="{5C412C8D-D31C-4121-B1A6-27BAF43B7729}">
  <ds:schemaRefs/>
</ds:datastoreItem>
</file>

<file path=customXml/itemProps55.xml><?xml version="1.0" encoding="utf-8"?>
<ds:datastoreItem xmlns:ds="http://schemas.openxmlformats.org/officeDocument/2006/customXml" ds:itemID="{B4341150-ED0B-4B1C-B363-FD775665A388}">
  <ds:schemaRefs/>
</ds:datastoreItem>
</file>

<file path=customXml/itemProps56.xml><?xml version="1.0" encoding="utf-8"?>
<ds:datastoreItem xmlns:ds="http://schemas.openxmlformats.org/officeDocument/2006/customXml" ds:itemID="{52952382-1CE4-448F-A352-00E99476B8B9}">
  <ds:schemaRefs/>
</ds:datastoreItem>
</file>

<file path=customXml/itemProps57.xml><?xml version="1.0" encoding="utf-8"?>
<ds:datastoreItem xmlns:ds="http://schemas.openxmlformats.org/officeDocument/2006/customXml" ds:itemID="{69FD5202-D071-4E2F-97D3-FCDD89E26717}">
  <ds:schemaRefs/>
</ds:datastoreItem>
</file>

<file path=customXml/itemProps58.xml><?xml version="1.0" encoding="utf-8"?>
<ds:datastoreItem xmlns:ds="http://schemas.openxmlformats.org/officeDocument/2006/customXml" ds:itemID="{FA0D1641-D4F0-44C1-B1BD-CC37B7D9B2BE}">
  <ds:schemaRefs/>
</ds:datastoreItem>
</file>

<file path=customXml/itemProps59.xml><?xml version="1.0" encoding="utf-8"?>
<ds:datastoreItem xmlns:ds="http://schemas.openxmlformats.org/officeDocument/2006/customXml" ds:itemID="{AD12EEF8-4E11-497C-B3A0-EB2D306622F2}">
  <ds:schemaRefs/>
</ds:datastoreItem>
</file>

<file path=customXml/itemProps6.xml><?xml version="1.0" encoding="utf-8"?>
<ds:datastoreItem xmlns:ds="http://schemas.openxmlformats.org/officeDocument/2006/customXml" ds:itemID="{4235F607-71D4-4C3D-AE7B-7723AB724F0A}">
  <ds:schemaRefs/>
</ds:datastoreItem>
</file>

<file path=customXml/itemProps60.xml><?xml version="1.0" encoding="utf-8"?>
<ds:datastoreItem xmlns:ds="http://schemas.openxmlformats.org/officeDocument/2006/customXml" ds:itemID="{088B6AAF-17FE-4CD2-BF8B-337037899BD3}">
  <ds:schemaRefs/>
</ds:datastoreItem>
</file>

<file path=customXml/itemProps61.xml><?xml version="1.0" encoding="utf-8"?>
<ds:datastoreItem xmlns:ds="http://schemas.openxmlformats.org/officeDocument/2006/customXml" ds:itemID="{86949DC0-3309-443E-AAF0-9D972D1111D7}">
  <ds:schemaRefs/>
</ds:datastoreItem>
</file>

<file path=customXml/itemProps62.xml><?xml version="1.0" encoding="utf-8"?>
<ds:datastoreItem xmlns:ds="http://schemas.openxmlformats.org/officeDocument/2006/customXml" ds:itemID="{6F84E2A6-24DE-46C8-8593-671C95B8A5FA}">
  <ds:schemaRefs/>
</ds:datastoreItem>
</file>

<file path=customXml/itemProps63.xml><?xml version="1.0" encoding="utf-8"?>
<ds:datastoreItem xmlns:ds="http://schemas.openxmlformats.org/officeDocument/2006/customXml" ds:itemID="{BE4E0BC3-3986-4AF8-9EA2-353CDBF34041}">
  <ds:schemaRefs/>
</ds:datastoreItem>
</file>

<file path=customXml/itemProps64.xml><?xml version="1.0" encoding="utf-8"?>
<ds:datastoreItem xmlns:ds="http://schemas.openxmlformats.org/officeDocument/2006/customXml" ds:itemID="{1096E9EB-7AF0-4EAB-BD87-A4A9672E442A}">
  <ds:schemaRefs/>
</ds:datastoreItem>
</file>

<file path=customXml/itemProps65.xml><?xml version="1.0" encoding="utf-8"?>
<ds:datastoreItem xmlns:ds="http://schemas.openxmlformats.org/officeDocument/2006/customXml" ds:itemID="{9DECA4AF-5CF4-42A0-85A2-333050B72101}">
  <ds:schemaRefs/>
</ds:datastoreItem>
</file>

<file path=customXml/itemProps66.xml><?xml version="1.0" encoding="utf-8"?>
<ds:datastoreItem xmlns:ds="http://schemas.openxmlformats.org/officeDocument/2006/customXml" ds:itemID="{7568379A-1713-4F71-B57A-C4A72FEA28C7}">
  <ds:schemaRefs/>
</ds:datastoreItem>
</file>

<file path=customXml/itemProps67.xml><?xml version="1.0" encoding="utf-8"?>
<ds:datastoreItem xmlns:ds="http://schemas.openxmlformats.org/officeDocument/2006/customXml" ds:itemID="{0579F65C-4767-43FA-8A4A-D8A16EA75620}">
  <ds:schemaRefs/>
</ds:datastoreItem>
</file>

<file path=customXml/itemProps68.xml><?xml version="1.0" encoding="utf-8"?>
<ds:datastoreItem xmlns:ds="http://schemas.openxmlformats.org/officeDocument/2006/customXml" ds:itemID="{C9AC7B6D-E95A-4E8A-AFBB-0F814DFB5D45}">
  <ds:schemaRefs/>
</ds:datastoreItem>
</file>

<file path=customXml/itemProps69.xml><?xml version="1.0" encoding="utf-8"?>
<ds:datastoreItem xmlns:ds="http://schemas.openxmlformats.org/officeDocument/2006/customXml" ds:itemID="{FDA336DA-66AB-45D2-9946-8BA6A2933D5D}">
  <ds:schemaRefs/>
</ds:datastoreItem>
</file>

<file path=customXml/itemProps7.xml><?xml version="1.0" encoding="utf-8"?>
<ds:datastoreItem xmlns:ds="http://schemas.openxmlformats.org/officeDocument/2006/customXml" ds:itemID="{F441ECEE-73E0-4EC6-A119-31BCD1128663}">
  <ds:schemaRefs/>
</ds:datastoreItem>
</file>

<file path=customXml/itemProps70.xml><?xml version="1.0" encoding="utf-8"?>
<ds:datastoreItem xmlns:ds="http://schemas.openxmlformats.org/officeDocument/2006/customXml" ds:itemID="{BAA2DA51-7F99-4054-BF2B-21E0EF9419EE}">
  <ds:schemaRefs/>
</ds:datastoreItem>
</file>

<file path=customXml/itemProps71.xml><?xml version="1.0" encoding="utf-8"?>
<ds:datastoreItem xmlns:ds="http://schemas.openxmlformats.org/officeDocument/2006/customXml" ds:itemID="{4A3327CB-29AE-4CA0-971E-BFE01522466D}">
  <ds:schemaRefs/>
</ds:datastoreItem>
</file>

<file path=customXml/itemProps72.xml><?xml version="1.0" encoding="utf-8"?>
<ds:datastoreItem xmlns:ds="http://schemas.openxmlformats.org/officeDocument/2006/customXml" ds:itemID="{F862D028-DFF3-4A9F-AD99-DB26D5FBC941}">
  <ds:schemaRefs/>
</ds:datastoreItem>
</file>

<file path=customXml/itemProps73.xml><?xml version="1.0" encoding="utf-8"?>
<ds:datastoreItem xmlns:ds="http://schemas.openxmlformats.org/officeDocument/2006/customXml" ds:itemID="{BF258FB5-BD2F-44BB-8C3D-4107E22BBD3A}">
  <ds:schemaRefs/>
</ds:datastoreItem>
</file>

<file path=customXml/itemProps74.xml><?xml version="1.0" encoding="utf-8"?>
<ds:datastoreItem xmlns:ds="http://schemas.openxmlformats.org/officeDocument/2006/customXml" ds:itemID="{B58130EB-0268-4BE2-B216-9A6290F242EC}">
  <ds:schemaRefs/>
</ds:datastoreItem>
</file>

<file path=customXml/itemProps75.xml><?xml version="1.0" encoding="utf-8"?>
<ds:datastoreItem xmlns:ds="http://schemas.openxmlformats.org/officeDocument/2006/customXml" ds:itemID="{4BF90100-18F2-4D86-8696-53F3B62338E0}">
  <ds:schemaRefs/>
</ds:datastoreItem>
</file>

<file path=customXml/itemProps76.xml><?xml version="1.0" encoding="utf-8"?>
<ds:datastoreItem xmlns:ds="http://schemas.openxmlformats.org/officeDocument/2006/customXml" ds:itemID="{15F40CAC-5066-4415-83DA-6C2AE0B14F70}">
  <ds:schemaRefs/>
</ds:datastoreItem>
</file>

<file path=customXml/itemProps77.xml><?xml version="1.0" encoding="utf-8"?>
<ds:datastoreItem xmlns:ds="http://schemas.openxmlformats.org/officeDocument/2006/customXml" ds:itemID="{4873D414-FB12-46C7-A7B3-18EF9D02BE16}">
  <ds:schemaRefs/>
</ds:datastoreItem>
</file>

<file path=customXml/itemProps78.xml><?xml version="1.0" encoding="utf-8"?>
<ds:datastoreItem xmlns:ds="http://schemas.openxmlformats.org/officeDocument/2006/customXml" ds:itemID="{D640D956-3FF3-4F23-9522-025E4CD28D08}">
  <ds:schemaRefs/>
</ds:datastoreItem>
</file>

<file path=customXml/itemProps79.xml><?xml version="1.0" encoding="utf-8"?>
<ds:datastoreItem xmlns:ds="http://schemas.openxmlformats.org/officeDocument/2006/customXml" ds:itemID="{3DDA8A14-A7B6-44C0-9D9C-B971F332CCAC}">
  <ds:schemaRefs/>
</ds:datastoreItem>
</file>

<file path=customXml/itemProps8.xml><?xml version="1.0" encoding="utf-8"?>
<ds:datastoreItem xmlns:ds="http://schemas.openxmlformats.org/officeDocument/2006/customXml" ds:itemID="{B1DED908-010B-42D2-AE8A-7F36F8260D0A}">
  <ds:schemaRefs/>
</ds:datastoreItem>
</file>

<file path=customXml/itemProps80.xml><?xml version="1.0" encoding="utf-8"?>
<ds:datastoreItem xmlns:ds="http://schemas.openxmlformats.org/officeDocument/2006/customXml" ds:itemID="{F7B9A659-C50B-4004-9408-8487F24E4B5A}">
  <ds:schemaRefs/>
</ds:datastoreItem>
</file>

<file path=customXml/itemProps81.xml><?xml version="1.0" encoding="utf-8"?>
<ds:datastoreItem xmlns:ds="http://schemas.openxmlformats.org/officeDocument/2006/customXml" ds:itemID="{32DA183C-D28B-473F-BCBC-F8E4A85728E7}">
  <ds:schemaRefs/>
</ds:datastoreItem>
</file>

<file path=customXml/itemProps82.xml><?xml version="1.0" encoding="utf-8"?>
<ds:datastoreItem xmlns:ds="http://schemas.openxmlformats.org/officeDocument/2006/customXml" ds:itemID="{3C29DBC8-364F-4621-8A81-74D5FCB3B67F}">
  <ds:schemaRefs/>
</ds:datastoreItem>
</file>

<file path=customXml/itemProps83.xml><?xml version="1.0" encoding="utf-8"?>
<ds:datastoreItem xmlns:ds="http://schemas.openxmlformats.org/officeDocument/2006/customXml" ds:itemID="{809C8190-668E-4EA2-9472-0CC25B890DC1}">
  <ds:schemaRefs/>
</ds:datastoreItem>
</file>

<file path=customXml/itemProps84.xml><?xml version="1.0" encoding="utf-8"?>
<ds:datastoreItem xmlns:ds="http://schemas.openxmlformats.org/officeDocument/2006/customXml" ds:itemID="{404062CD-7DA5-49FD-8F2A-CDCA1DA2FB7D}">
  <ds:schemaRefs/>
</ds:datastoreItem>
</file>

<file path=customXml/itemProps85.xml><?xml version="1.0" encoding="utf-8"?>
<ds:datastoreItem xmlns:ds="http://schemas.openxmlformats.org/officeDocument/2006/customXml" ds:itemID="{40727D6A-1887-4464-86C2-DA6BA2B367F7}">
  <ds:schemaRefs/>
</ds:datastoreItem>
</file>

<file path=customXml/itemProps86.xml><?xml version="1.0" encoding="utf-8"?>
<ds:datastoreItem xmlns:ds="http://schemas.openxmlformats.org/officeDocument/2006/customXml" ds:itemID="{E7554361-232F-49B2-9461-6002C97E4B2C}">
  <ds:schemaRefs/>
</ds:datastoreItem>
</file>

<file path=customXml/itemProps87.xml><?xml version="1.0" encoding="utf-8"?>
<ds:datastoreItem xmlns:ds="http://schemas.openxmlformats.org/officeDocument/2006/customXml" ds:itemID="{DDE4909F-3816-4000-A5E5-FD321A09B2AF}">
  <ds:schemaRefs/>
</ds:datastoreItem>
</file>

<file path=customXml/itemProps88.xml><?xml version="1.0" encoding="utf-8"?>
<ds:datastoreItem xmlns:ds="http://schemas.openxmlformats.org/officeDocument/2006/customXml" ds:itemID="{C21A1832-FAAD-4B1F-AD7C-E086411A1894}">
  <ds:schemaRefs/>
</ds:datastoreItem>
</file>

<file path=customXml/itemProps89.xml><?xml version="1.0" encoding="utf-8"?>
<ds:datastoreItem xmlns:ds="http://schemas.openxmlformats.org/officeDocument/2006/customXml" ds:itemID="{7F2CD48D-2A0E-4DDA-ADDC-166FEA133BFD}">
  <ds:schemaRefs/>
</ds:datastoreItem>
</file>

<file path=customXml/itemProps9.xml><?xml version="1.0" encoding="utf-8"?>
<ds:datastoreItem xmlns:ds="http://schemas.openxmlformats.org/officeDocument/2006/customXml" ds:itemID="{E76B47BC-2CD6-4B69-BAAC-957D9E435229}">
  <ds:schemaRefs/>
</ds:datastoreItem>
</file>

<file path=customXml/itemProps90.xml><?xml version="1.0" encoding="utf-8"?>
<ds:datastoreItem xmlns:ds="http://schemas.openxmlformats.org/officeDocument/2006/customXml" ds:itemID="{FA062F2C-6222-4852-AB91-BBFC29D3825C}">
  <ds:schemaRefs/>
</ds:datastoreItem>
</file>

<file path=customXml/itemProps91.xml><?xml version="1.0" encoding="utf-8"?>
<ds:datastoreItem xmlns:ds="http://schemas.openxmlformats.org/officeDocument/2006/customXml" ds:itemID="{B6ADD47C-DACE-4CDB-B7D2-434DC5BE9677}">
  <ds:schemaRefs/>
</ds:datastoreItem>
</file>

<file path=customXml/itemProps92.xml><?xml version="1.0" encoding="utf-8"?>
<ds:datastoreItem xmlns:ds="http://schemas.openxmlformats.org/officeDocument/2006/customXml" ds:itemID="{F58ECDE5-EAB3-4080-B411-B26604E4CD64}">
  <ds:schemaRefs/>
</ds:datastoreItem>
</file>

<file path=customXml/itemProps93.xml><?xml version="1.0" encoding="utf-8"?>
<ds:datastoreItem xmlns:ds="http://schemas.openxmlformats.org/officeDocument/2006/customXml" ds:itemID="{CB81188B-F189-4DCD-9127-FAD237C4E07D}">
  <ds:schemaRefs/>
</ds:datastoreItem>
</file>

<file path=customXml/itemProps94.xml><?xml version="1.0" encoding="utf-8"?>
<ds:datastoreItem xmlns:ds="http://schemas.openxmlformats.org/officeDocument/2006/customXml" ds:itemID="{3B1E93F4-B9ED-496A-B128-999434955B9D}">
  <ds:schemaRefs/>
</ds:datastoreItem>
</file>

<file path=customXml/itemProps95.xml><?xml version="1.0" encoding="utf-8"?>
<ds:datastoreItem xmlns:ds="http://schemas.openxmlformats.org/officeDocument/2006/customXml" ds:itemID="{1E1FD4DD-50AF-40CD-98EB-AB2CA4B1D10F}">
  <ds:schemaRefs/>
</ds:datastoreItem>
</file>

<file path=customXml/itemProps96.xml><?xml version="1.0" encoding="utf-8"?>
<ds:datastoreItem xmlns:ds="http://schemas.openxmlformats.org/officeDocument/2006/customXml" ds:itemID="{DAEFC5DD-1DE7-47A0-9080-7AC8AA189904}">
  <ds:schemaRefs/>
</ds:datastoreItem>
</file>

<file path=customXml/itemProps97.xml><?xml version="1.0" encoding="utf-8"?>
<ds:datastoreItem xmlns:ds="http://schemas.openxmlformats.org/officeDocument/2006/customXml" ds:itemID="{37DDCB87-BC6B-4154-A9FC-28ED08A02E40}">
  <ds:schemaRefs/>
</ds:datastoreItem>
</file>

<file path=customXml/itemProps98.xml><?xml version="1.0" encoding="utf-8"?>
<ds:datastoreItem xmlns:ds="http://schemas.openxmlformats.org/officeDocument/2006/customXml" ds:itemID="{38F55ECE-EBB3-4DA8-943D-FBCE7635BF19}">
  <ds:schemaRefs/>
</ds:datastoreItem>
</file>

<file path=customXml/itemProps99.xml><?xml version="1.0" encoding="utf-8"?>
<ds:datastoreItem xmlns:ds="http://schemas.openxmlformats.org/officeDocument/2006/customXml" ds:itemID="{6022959A-7A66-456C-8A51-2FDD12910B27}">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5843</TotalTime>
  <Words>8698</Words>
  <Application>Microsoft Office PowerPoint</Application>
  <PresentationFormat>自定义</PresentationFormat>
  <Paragraphs>609</Paragraphs>
  <Slides>76</Slides>
  <Notes>64</Notes>
  <HiddenSlides>0</HiddenSlides>
  <MMClips>0</MMClips>
  <ScaleCrop>false</ScaleCrop>
  <HeadingPairs>
    <vt:vector size="8" baseType="variant">
      <vt:variant>
        <vt:lpstr>已用的字体</vt:lpstr>
      </vt:variant>
      <vt:variant>
        <vt:i4>15</vt:i4>
      </vt:variant>
      <vt:variant>
        <vt:lpstr>主题</vt:lpstr>
      </vt:variant>
      <vt:variant>
        <vt:i4>4</vt:i4>
      </vt:variant>
      <vt:variant>
        <vt:lpstr>嵌入 OLE 服务器</vt:lpstr>
      </vt:variant>
      <vt:variant>
        <vt:i4>1</vt:i4>
      </vt:variant>
      <vt:variant>
        <vt:lpstr>幻灯片标题</vt:lpstr>
      </vt:variant>
      <vt:variant>
        <vt:i4>76</vt:i4>
      </vt:variant>
    </vt:vector>
  </HeadingPairs>
  <TitlesOfParts>
    <vt:vector size="96" baseType="lpstr">
      <vt:lpstr>KaiTi</vt:lpstr>
      <vt:lpstr>等线</vt:lpstr>
      <vt:lpstr>等线 Light</vt:lpstr>
      <vt:lpstr>仿宋</vt:lpstr>
      <vt:lpstr>黑体</vt:lpstr>
      <vt:lpstr>华文隶书</vt:lpstr>
      <vt:lpstr>华文细黑</vt:lpstr>
      <vt:lpstr>楷体</vt:lpstr>
      <vt:lpstr>宋体</vt:lpstr>
      <vt:lpstr>微软雅黑</vt:lpstr>
      <vt:lpstr>Arial</vt:lpstr>
      <vt:lpstr>Arial Narrow</vt:lpstr>
      <vt:lpstr>Calibri</vt:lpstr>
      <vt:lpstr>Times New Roman</vt:lpstr>
      <vt:lpstr>Wingdings</vt:lpstr>
      <vt:lpstr>自定义设计方案</vt:lpstr>
      <vt:lpstr>返回目录</vt:lpstr>
      <vt:lpstr>1_自定义设计方案</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CHEN Sir</dc:creator>
  <cp:lastModifiedBy>陈SIR</cp:lastModifiedBy>
  <cp:revision>251</cp:revision>
  <cp:lastPrinted>2025-09-26T02:34:46Z</cp:lastPrinted>
  <dcterms:created xsi:type="dcterms:W3CDTF">2025-01-13T03:20:00Z</dcterms:created>
  <dcterms:modified xsi:type="dcterms:W3CDTF">2025-09-26T02:56:34Z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67062A48B5C34DD7B0E23E7A4B56AB56_12</vt:lpwstr>
  </property>
  <property fmtid="{D5CDD505-2E9C-101B-9397-08002B2CF9AE}" pid="3" name="KSOProductBuildVer">
    <vt:lpwstr>2052-12.1.0.19770</vt:lpwstr>
  </property>
</Properties>
</file>